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9" r:id="rId2"/>
    <p:sldId id="269" r:id="rId3"/>
    <p:sldId id="296" r:id="rId4"/>
    <p:sldId id="306" r:id="rId5"/>
    <p:sldId id="307" r:id="rId6"/>
    <p:sldId id="302" r:id="rId7"/>
    <p:sldId id="308" r:id="rId8"/>
    <p:sldId id="309" r:id="rId9"/>
    <p:sldId id="300" r:id="rId10"/>
    <p:sldId id="301" r:id="rId11"/>
  </p:sldIdLst>
  <p:sldSz cx="12192000" cy="6858000"/>
  <p:notesSz cx="7102475" cy="9388475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862"/>
    <a:srgbClr val="FFE699"/>
    <a:srgbClr val="65B0F9"/>
    <a:srgbClr val="8298CE"/>
    <a:srgbClr val="4472C4"/>
    <a:srgbClr val="3399FF"/>
    <a:srgbClr val="FF88E2"/>
    <a:srgbClr val="045304"/>
    <a:srgbClr val="4473C5"/>
    <a:srgbClr val="0B49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55" autoAdjust="0"/>
  </p:normalViewPr>
  <p:slideViewPr>
    <p:cSldViewPr snapToGrid="0">
      <p:cViewPr varScale="1">
        <p:scale>
          <a:sx n="64" d="100"/>
          <a:sy n="64" d="100"/>
        </p:scale>
        <p:origin x="97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2972E2-EE6D-434C-936A-A705480ED4A3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E2339E69-2DD6-45D0-970C-DEA484712850}">
      <dgm:prSet phldrT="[Text]" custT="1"/>
      <dgm:spPr/>
      <dgm:t>
        <a:bodyPr/>
        <a:lstStyle/>
        <a:p>
          <a:r>
            <a:rPr lang="en-US" sz="15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Immersive</a:t>
          </a:r>
        </a:p>
      </dgm:t>
    </dgm:pt>
    <dgm:pt modelId="{2A31A8FF-97D0-47C1-BC27-E92F9DDF52E7}" type="parTrans" cxnId="{D6F2D063-D271-4AF1-9980-3E8D308DF556}">
      <dgm:prSet/>
      <dgm:spPr/>
      <dgm:t>
        <a:bodyPr/>
        <a:lstStyle/>
        <a:p>
          <a:endParaRPr lang="en-US"/>
        </a:p>
      </dgm:t>
    </dgm:pt>
    <dgm:pt modelId="{6D948511-4F90-4367-AB07-1097277775D5}" type="sibTrans" cxnId="{D6F2D063-D271-4AF1-9980-3E8D308DF556}">
      <dgm:prSet/>
      <dgm:spPr>
        <a:solidFill>
          <a:srgbClr val="8298CE"/>
        </a:solidFill>
      </dgm:spPr>
      <dgm:t>
        <a:bodyPr/>
        <a:lstStyle/>
        <a:p>
          <a:endParaRPr lang="en-US"/>
        </a:p>
      </dgm:t>
    </dgm:pt>
    <dgm:pt modelId="{F1C931D0-9841-4002-B894-676F9A618A28}">
      <dgm:prSet phldrT="[Text]" custT="1"/>
      <dgm:spPr/>
      <dgm:t>
        <a:bodyPr/>
        <a:lstStyle/>
        <a:p>
          <a:r>
            <a:rPr lang="en-US" sz="1500" b="1" kern="1200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Real</a:t>
          </a:r>
          <a:r>
            <a:rPr lang="en-US" sz="1500" kern="1200" dirty="0"/>
            <a:t> </a:t>
          </a:r>
          <a:r>
            <a:rPr lang="en-US" sz="1500" b="1" kern="1200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world</a:t>
          </a:r>
        </a:p>
      </dgm:t>
    </dgm:pt>
    <dgm:pt modelId="{F90C5429-EE83-45AD-A65A-85B1CBDE48B5}" type="parTrans" cxnId="{53B21790-F50D-4192-9FB5-F2925130B8F7}">
      <dgm:prSet/>
      <dgm:spPr/>
      <dgm:t>
        <a:bodyPr/>
        <a:lstStyle/>
        <a:p>
          <a:endParaRPr lang="en-US"/>
        </a:p>
      </dgm:t>
    </dgm:pt>
    <dgm:pt modelId="{7859AA0E-155D-4A4D-A424-84EAB7835502}" type="sibTrans" cxnId="{53B21790-F50D-4192-9FB5-F2925130B8F7}">
      <dgm:prSet/>
      <dgm:spPr/>
      <dgm:t>
        <a:bodyPr/>
        <a:lstStyle/>
        <a:p>
          <a:endParaRPr lang="en-US"/>
        </a:p>
      </dgm:t>
    </dgm:pt>
    <dgm:pt modelId="{AC226594-189A-413F-BC7D-6F365A424072}">
      <dgm:prSet phldrT="[Text]" custT="1"/>
      <dgm:spPr/>
      <dgm:t>
        <a:bodyPr/>
        <a:lstStyle/>
        <a:p>
          <a:r>
            <a:rPr lang="en-US" sz="15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Hands-on</a:t>
          </a:r>
        </a:p>
      </dgm:t>
    </dgm:pt>
    <dgm:pt modelId="{C5A4C053-A1FB-4422-996D-43C7FCC23CE3}" type="parTrans" cxnId="{D07680D1-C2BA-4222-8B70-4CF519A31E10}">
      <dgm:prSet/>
      <dgm:spPr/>
      <dgm:t>
        <a:bodyPr/>
        <a:lstStyle/>
        <a:p>
          <a:endParaRPr lang="en-US"/>
        </a:p>
      </dgm:t>
    </dgm:pt>
    <dgm:pt modelId="{73C8AC78-1FBE-445B-B65E-CA007FAAD02E}" type="sibTrans" cxnId="{D07680D1-C2BA-4222-8B70-4CF519A31E10}">
      <dgm:prSet/>
      <dgm:spPr>
        <a:solidFill>
          <a:schemeClr val="accent4">
            <a:lumMod val="40000"/>
            <a:lumOff val="60000"/>
          </a:schemeClr>
        </a:solidFill>
        <a:ln>
          <a:solidFill>
            <a:srgbClr val="0C4862"/>
          </a:solidFill>
        </a:ln>
      </dgm:spPr>
      <dgm:t>
        <a:bodyPr/>
        <a:lstStyle/>
        <a:p>
          <a:endParaRPr lang="en-US"/>
        </a:p>
      </dgm:t>
    </dgm:pt>
    <dgm:pt modelId="{FAF1CE5F-2B14-4271-82D2-0F8CE37D77B3}">
      <dgm:prSet phldrT="[Text]" custT="1"/>
      <dgm:spPr/>
      <dgm:t>
        <a:bodyPr/>
        <a:lstStyle/>
        <a:p>
          <a:r>
            <a:rPr lang="en-US" sz="1500" b="1" kern="1200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Experiential</a:t>
          </a:r>
        </a:p>
      </dgm:t>
    </dgm:pt>
    <dgm:pt modelId="{23F6AB76-4D9C-44CB-A606-445A29C2BCD3}" type="parTrans" cxnId="{6CE1A078-A963-42E5-976F-AC930EC6333D}">
      <dgm:prSet/>
      <dgm:spPr/>
      <dgm:t>
        <a:bodyPr/>
        <a:lstStyle/>
        <a:p>
          <a:endParaRPr lang="en-US"/>
        </a:p>
      </dgm:t>
    </dgm:pt>
    <dgm:pt modelId="{AB0B74F1-69D6-4083-B93F-DF88396F5FB8}" type="sibTrans" cxnId="{6CE1A078-A963-42E5-976F-AC930EC6333D}">
      <dgm:prSet/>
      <dgm:spPr/>
      <dgm:t>
        <a:bodyPr/>
        <a:lstStyle/>
        <a:p>
          <a:endParaRPr lang="en-US"/>
        </a:p>
      </dgm:t>
    </dgm:pt>
    <dgm:pt modelId="{16286F42-AED5-4B04-907B-4F3081526F10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Experience</a:t>
          </a:r>
        </a:p>
      </dgm:t>
    </dgm:pt>
    <dgm:pt modelId="{66AB952B-072B-4609-9DE8-A85BD2CF922D}" type="parTrans" cxnId="{1D325216-8248-4138-8417-D539644CC3E9}">
      <dgm:prSet/>
      <dgm:spPr/>
      <dgm:t>
        <a:bodyPr/>
        <a:lstStyle/>
        <a:p>
          <a:endParaRPr lang="en-US"/>
        </a:p>
      </dgm:t>
    </dgm:pt>
    <dgm:pt modelId="{F1D000A1-7159-4E1F-9063-E52530A17461}" type="sibTrans" cxnId="{1D325216-8248-4138-8417-D539644CC3E9}">
      <dgm:prSet/>
      <dgm:spPr/>
      <dgm:t>
        <a:bodyPr/>
        <a:lstStyle/>
        <a:p>
          <a:endParaRPr lang="en-US"/>
        </a:p>
      </dgm:t>
    </dgm:pt>
    <dgm:pt modelId="{778C7FAC-CBC8-4437-8B8B-09770FBFF031}">
      <dgm:prSet phldrT="[Text]" custT="1"/>
      <dgm:spPr/>
      <dgm:t>
        <a:bodyPr/>
        <a:lstStyle/>
        <a:p>
          <a:r>
            <a:rPr lang="en-US" sz="1500" b="1" kern="1200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Confidence</a:t>
          </a:r>
        </a:p>
      </dgm:t>
    </dgm:pt>
    <dgm:pt modelId="{93350DA1-7AF8-4A34-8BE2-3B4F99FD5BCD}" type="parTrans" cxnId="{DD512B26-8E88-4047-B141-B2E3EB1903C4}">
      <dgm:prSet/>
      <dgm:spPr/>
      <dgm:t>
        <a:bodyPr/>
        <a:lstStyle/>
        <a:p>
          <a:endParaRPr lang="en-US"/>
        </a:p>
      </dgm:t>
    </dgm:pt>
    <dgm:pt modelId="{00402EBC-6A03-46CA-90D8-B3F54E64D592}" type="sibTrans" cxnId="{DD512B26-8E88-4047-B141-B2E3EB1903C4}">
      <dgm:prSet/>
      <dgm:spPr/>
      <dgm:t>
        <a:bodyPr/>
        <a:lstStyle/>
        <a:p>
          <a:endParaRPr lang="en-US"/>
        </a:p>
      </dgm:t>
    </dgm:pt>
    <dgm:pt modelId="{DFDA227D-1D04-489A-84EE-6DA7F664BBFF}" type="pres">
      <dgm:prSet presAssocID="{0F2972E2-EE6D-434C-936A-A705480ED4A3}" presName="Name0" presStyleCnt="0">
        <dgm:presLayoutVars>
          <dgm:chMax/>
          <dgm:chPref/>
          <dgm:dir/>
          <dgm:animLvl val="lvl"/>
        </dgm:presLayoutVars>
      </dgm:prSet>
      <dgm:spPr/>
    </dgm:pt>
    <dgm:pt modelId="{1057B3D7-7DE9-4436-8589-C849451EC24E}" type="pres">
      <dgm:prSet presAssocID="{E2339E69-2DD6-45D0-970C-DEA484712850}" presName="composite" presStyleCnt="0"/>
      <dgm:spPr/>
    </dgm:pt>
    <dgm:pt modelId="{F0FDAE34-69B8-48DA-BE68-390A2F79928B}" type="pres">
      <dgm:prSet presAssocID="{E2339E69-2DD6-45D0-970C-DEA484712850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83E14636-9F9E-4D90-B270-C401F34C8102}" type="pres">
      <dgm:prSet presAssocID="{E2339E69-2DD6-45D0-970C-DEA484712850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AC1D712-BFA6-43DC-A459-CF00E08B47D3}" type="pres">
      <dgm:prSet presAssocID="{E2339E69-2DD6-45D0-970C-DEA484712850}" presName="BalanceSpacing" presStyleCnt="0"/>
      <dgm:spPr/>
    </dgm:pt>
    <dgm:pt modelId="{90C78E39-DC65-4DB2-841B-360745E35672}" type="pres">
      <dgm:prSet presAssocID="{E2339E69-2DD6-45D0-970C-DEA484712850}" presName="BalanceSpacing1" presStyleCnt="0"/>
      <dgm:spPr/>
    </dgm:pt>
    <dgm:pt modelId="{8130316F-743E-4814-B970-EE6BA77BF9ED}" type="pres">
      <dgm:prSet presAssocID="{6D948511-4F90-4367-AB07-1097277775D5}" presName="Accent1Text" presStyleLbl="node1" presStyleIdx="1" presStyleCnt="6"/>
      <dgm:spPr/>
    </dgm:pt>
    <dgm:pt modelId="{A9A79DC7-4089-4B69-A21B-CAD2CE0EDF68}" type="pres">
      <dgm:prSet presAssocID="{6D948511-4F90-4367-AB07-1097277775D5}" presName="spaceBetweenRectangles" presStyleCnt="0"/>
      <dgm:spPr/>
    </dgm:pt>
    <dgm:pt modelId="{6F4FA7D6-0060-4419-A8E1-75591DD0EBA0}" type="pres">
      <dgm:prSet presAssocID="{AC226594-189A-413F-BC7D-6F365A424072}" presName="composite" presStyleCnt="0"/>
      <dgm:spPr/>
    </dgm:pt>
    <dgm:pt modelId="{9A8B2863-BBE4-4463-AECA-7A87640D82D3}" type="pres">
      <dgm:prSet presAssocID="{AC226594-189A-413F-BC7D-6F365A424072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8262E725-2194-4735-BB47-EC1D740F7B89}" type="pres">
      <dgm:prSet presAssocID="{AC226594-189A-413F-BC7D-6F365A424072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5C06BE6-A6A6-4E7A-942F-4AD56005E92F}" type="pres">
      <dgm:prSet presAssocID="{AC226594-189A-413F-BC7D-6F365A424072}" presName="BalanceSpacing" presStyleCnt="0"/>
      <dgm:spPr/>
    </dgm:pt>
    <dgm:pt modelId="{705E1A8F-D03F-4D76-A366-8279A6D48AE2}" type="pres">
      <dgm:prSet presAssocID="{AC226594-189A-413F-BC7D-6F365A424072}" presName="BalanceSpacing1" presStyleCnt="0"/>
      <dgm:spPr/>
    </dgm:pt>
    <dgm:pt modelId="{9D047057-62EA-455D-8F51-BC4D91D297B1}" type="pres">
      <dgm:prSet presAssocID="{73C8AC78-1FBE-445B-B65E-CA007FAAD02E}" presName="Accent1Text" presStyleLbl="node1" presStyleIdx="3" presStyleCnt="6"/>
      <dgm:spPr/>
    </dgm:pt>
    <dgm:pt modelId="{79877135-F414-44EF-9E4C-774675B5A1D0}" type="pres">
      <dgm:prSet presAssocID="{73C8AC78-1FBE-445B-B65E-CA007FAAD02E}" presName="spaceBetweenRectangles" presStyleCnt="0"/>
      <dgm:spPr/>
    </dgm:pt>
    <dgm:pt modelId="{184215C2-7CAC-46A9-A38E-DF2A5B455C98}" type="pres">
      <dgm:prSet presAssocID="{16286F42-AED5-4B04-907B-4F3081526F10}" presName="composite" presStyleCnt="0"/>
      <dgm:spPr/>
    </dgm:pt>
    <dgm:pt modelId="{0A4174BA-21B8-42C9-82FE-2B3C6901C0C1}" type="pres">
      <dgm:prSet presAssocID="{16286F42-AED5-4B04-907B-4F3081526F10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132F3930-032A-4F03-9127-FE23998FE900}" type="pres">
      <dgm:prSet presAssocID="{16286F42-AED5-4B04-907B-4F3081526F10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E49A83B5-0B62-45D5-817A-FA766A9D1380}" type="pres">
      <dgm:prSet presAssocID="{16286F42-AED5-4B04-907B-4F3081526F10}" presName="BalanceSpacing" presStyleCnt="0"/>
      <dgm:spPr/>
    </dgm:pt>
    <dgm:pt modelId="{F39E0943-E557-448F-809B-74145C564062}" type="pres">
      <dgm:prSet presAssocID="{16286F42-AED5-4B04-907B-4F3081526F10}" presName="BalanceSpacing1" presStyleCnt="0"/>
      <dgm:spPr/>
    </dgm:pt>
    <dgm:pt modelId="{0E0DB068-D3EF-4974-B839-BB2382B688F9}" type="pres">
      <dgm:prSet presAssocID="{F1D000A1-7159-4E1F-9063-E52530A17461}" presName="Accent1Text" presStyleLbl="node1" presStyleIdx="5" presStyleCnt="6"/>
      <dgm:spPr/>
    </dgm:pt>
  </dgm:ptLst>
  <dgm:cxnLst>
    <dgm:cxn modelId="{3B2A5602-F8FF-46E3-8CD8-5E85836ECF9D}" type="presOf" srcId="{F1D000A1-7159-4E1F-9063-E52530A17461}" destId="{0E0DB068-D3EF-4974-B839-BB2382B688F9}" srcOrd="0" destOrd="0" presId="urn:microsoft.com/office/officeart/2008/layout/AlternatingHexagons"/>
    <dgm:cxn modelId="{7D163007-C866-4799-A0F2-401BDCB87818}" type="presOf" srcId="{0F2972E2-EE6D-434C-936A-A705480ED4A3}" destId="{DFDA227D-1D04-489A-84EE-6DA7F664BBFF}" srcOrd="0" destOrd="0" presId="urn:microsoft.com/office/officeart/2008/layout/AlternatingHexagons"/>
    <dgm:cxn modelId="{5A821414-4970-4D79-8499-D3A5505D8331}" type="presOf" srcId="{E2339E69-2DD6-45D0-970C-DEA484712850}" destId="{F0FDAE34-69B8-48DA-BE68-390A2F79928B}" srcOrd="0" destOrd="0" presId="urn:microsoft.com/office/officeart/2008/layout/AlternatingHexagons"/>
    <dgm:cxn modelId="{1D325216-8248-4138-8417-D539644CC3E9}" srcId="{0F2972E2-EE6D-434C-936A-A705480ED4A3}" destId="{16286F42-AED5-4B04-907B-4F3081526F10}" srcOrd="2" destOrd="0" parTransId="{66AB952B-072B-4609-9DE8-A85BD2CF922D}" sibTransId="{F1D000A1-7159-4E1F-9063-E52530A17461}"/>
    <dgm:cxn modelId="{DD512B26-8E88-4047-B141-B2E3EB1903C4}" srcId="{16286F42-AED5-4B04-907B-4F3081526F10}" destId="{778C7FAC-CBC8-4437-8B8B-09770FBFF031}" srcOrd="0" destOrd="0" parTransId="{93350DA1-7AF8-4A34-8BE2-3B4F99FD5BCD}" sibTransId="{00402EBC-6A03-46CA-90D8-B3F54E64D592}"/>
    <dgm:cxn modelId="{D6F2D063-D271-4AF1-9980-3E8D308DF556}" srcId="{0F2972E2-EE6D-434C-936A-A705480ED4A3}" destId="{E2339E69-2DD6-45D0-970C-DEA484712850}" srcOrd="0" destOrd="0" parTransId="{2A31A8FF-97D0-47C1-BC27-E92F9DDF52E7}" sibTransId="{6D948511-4F90-4367-AB07-1097277775D5}"/>
    <dgm:cxn modelId="{FBE4076A-670A-44FA-B0BE-4A78471EC8DB}" type="presOf" srcId="{778C7FAC-CBC8-4437-8B8B-09770FBFF031}" destId="{132F3930-032A-4F03-9127-FE23998FE900}" srcOrd="0" destOrd="0" presId="urn:microsoft.com/office/officeart/2008/layout/AlternatingHexagons"/>
    <dgm:cxn modelId="{6CE1A078-A963-42E5-976F-AC930EC6333D}" srcId="{AC226594-189A-413F-BC7D-6F365A424072}" destId="{FAF1CE5F-2B14-4271-82D2-0F8CE37D77B3}" srcOrd="0" destOrd="0" parTransId="{23F6AB76-4D9C-44CB-A606-445A29C2BCD3}" sibTransId="{AB0B74F1-69D6-4083-B93F-DF88396F5FB8}"/>
    <dgm:cxn modelId="{6C6EDE7E-5D20-4BA4-A71D-34E4E3E9E415}" type="presOf" srcId="{AC226594-189A-413F-BC7D-6F365A424072}" destId="{9A8B2863-BBE4-4463-AECA-7A87640D82D3}" srcOrd="0" destOrd="0" presId="urn:microsoft.com/office/officeart/2008/layout/AlternatingHexagons"/>
    <dgm:cxn modelId="{53B21790-F50D-4192-9FB5-F2925130B8F7}" srcId="{E2339E69-2DD6-45D0-970C-DEA484712850}" destId="{F1C931D0-9841-4002-B894-676F9A618A28}" srcOrd="0" destOrd="0" parTransId="{F90C5429-EE83-45AD-A65A-85B1CBDE48B5}" sibTransId="{7859AA0E-155D-4A4D-A424-84EAB7835502}"/>
    <dgm:cxn modelId="{BB327A97-7E48-4A9F-8438-1EB8B103BD98}" type="presOf" srcId="{6D948511-4F90-4367-AB07-1097277775D5}" destId="{8130316F-743E-4814-B970-EE6BA77BF9ED}" srcOrd="0" destOrd="0" presId="urn:microsoft.com/office/officeart/2008/layout/AlternatingHexagons"/>
    <dgm:cxn modelId="{27E7D09A-F136-4254-A12B-5371C12CA1B1}" type="presOf" srcId="{73C8AC78-1FBE-445B-B65E-CA007FAAD02E}" destId="{9D047057-62EA-455D-8F51-BC4D91D297B1}" srcOrd="0" destOrd="0" presId="urn:microsoft.com/office/officeart/2008/layout/AlternatingHexagons"/>
    <dgm:cxn modelId="{450DD9BC-4A07-4AAE-B3A7-87B6BAFAF835}" type="presOf" srcId="{F1C931D0-9841-4002-B894-676F9A618A28}" destId="{83E14636-9F9E-4D90-B270-C401F34C8102}" srcOrd="0" destOrd="0" presId="urn:microsoft.com/office/officeart/2008/layout/AlternatingHexagons"/>
    <dgm:cxn modelId="{D07680D1-C2BA-4222-8B70-4CF519A31E10}" srcId="{0F2972E2-EE6D-434C-936A-A705480ED4A3}" destId="{AC226594-189A-413F-BC7D-6F365A424072}" srcOrd="1" destOrd="0" parTransId="{C5A4C053-A1FB-4422-996D-43C7FCC23CE3}" sibTransId="{73C8AC78-1FBE-445B-B65E-CA007FAAD02E}"/>
    <dgm:cxn modelId="{89AB62D9-2CD9-497B-BAD7-CF51FBABE802}" type="presOf" srcId="{FAF1CE5F-2B14-4271-82D2-0F8CE37D77B3}" destId="{8262E725-2194-4735-BB47-EC1D740F7B89}" srcOrd="0" destOrd="0" presId="urn:microsoft.com/office/officeart/2008/layout/AlternatingHexagons"/>
    <dgm:cxn modelId="{3CDBD2F3-91C0-411D-AB1C-6C0860A88C72}" type="presOf" srcId="{16286F42-AED5-4B04-907B-4F3081526F10}" destId="{0A4174BA-21B8-42C9-82FE-2B3C6901C0C1}" srcOrd="0" destOrd="0" presId="urn:microsoft.com/office/officeart/2008/layout/AlternatingHexagons"/>
    <dgm:cxn modelId="{CECD497D-85AC-462A-A8DB-0DA5F3E86AAF}" type="presParOf" srcId="{DFDA227D-1D04-489A-84EE-6DA7F664BBFF}" destId="{1057B3D7-7DE9-4436-8589-C849451EC24E}" srcOrd="0" destOrd="0" presId="urn:microsoft.com/office/officeart/2008/layout/AlternatingHexagons"/>
    <dgm:cxn modelId="{6118384E-841C-442F-BB75-E3B80A229372}" type="presParOf" srcId="{1057B3D7-7DE9-4436-8589-C849451EC24E}" destId="{F0FDAE34-69B8-48DA-BE68-390A2F79928B}" srcOrd="0" destOrd="0" presId="urn:microsoft.com/office/officeart/2008/layout/AlternatingHexagons"/>
    <dgm:cxn modelId="{B6AEF6F7-6832-4DA7-9C2B-A175EE800870}" type="presParOf" srcId="{1057B3D7-7DE9-4436-8589-C849451EC24E}" destId="{83E14636-9F9E-4D90-B270-C401F34C8102}" srcOrd="1" destOrd="0" presId="urn:microsoft.com/office/officeart/2008/layout/AlternatingHexagons"/>
    <dgm:cxn modelId="{782D00B1-2CC8-4466-8D4B-F35F23834DFE}" type="presParOf" srcId="{1057B3D7-7DE9-4436-8589-C849451EC24E}" destId="{4AC1D712-BFA6-43DC-A459-CF00E08B47D3}" srcOrd="2" destOrd="0" presId="urn:microsoft.com/office/officeart/2008/layout/AlternatingHexagons"/>
    <dgm:cxn modelId="{4B0E294B-FB98-40B3-85C1-0C1B041CF2E2}" type="presParOf" srcId="{1057B3D7-7DE9-4436-8589-C849451EC24E}" destId="{90C78E39-DC65-4DB2-841B-360745E35672}" srcOrd="3" destOrd="0" presId="urn:microsoft.com/office/officeart/2008/layout/AlternatingHexagons"/>
    <dgm:cxn modelId="{E4CBFA9F-F029-46FC-B65A-307353C3C2CD}" type="presParOf" srcId="{1057B3D7-7DE9-4436-8589-C849451EC24E}" destId="{8130316F-743E-4814-B970-EE6BA77BF9ED}" srcOrd="4" destOrd="0" presId="urn:microsoft.com/office/officeart/2008/layout/AlternatingHexagons"/>
    <dgm:cxn modelId="{D8A8B559-0E28-4C0F-B131-C1415A0621EC}" type="presParOf" srcId="{DFDA227D-1D04-489A-84EE-6DA7F664BBFF}" destId="{A9A79DC7-4089-4B69-A21B-CAD2CE0EDF68}" srcOrd="1" destOrd="0" presId="urn:microsoft.com/office/officeart/2008/layout/AlternatingHexagons"/>
    <dgm:cxn modelId="{EAE7E296-28DF-4A19-9565-0744A2AFE5F8}" type="presParOf" srcId="{DFDA227D-1D04-489A-84EE-6DA7F664BBFF}" destId="{6F4FA7D6-0060-4419-A8E1-75591DD0EBA0}" srcOrd="2" destOrd="0" presId="urn:microsoft.com/office/officeart/2008/layout/AlternatingHexagons"/>
    <dgm:cxn modelId="{675C494B-388F-4A5C-827B-FEC516179882}" type="presParOf" srcId="{6F4FA7D6-0060-4419-A8E1-75591DD0EBA0}" destId="{9A8B2863-BBE4-4463-AECA-7A87640D82D3}" srcOrd="0" destOrd="0" presId="urn:microsoft.com/office/officeart/2008/layout/AlternatingHexagons"/>
    <dgm:cxn modelId="{CA5E448C-8345-4928-ACB7-8F96515507AD}" type="presParOf" srcId="{6F4FA7D6-0060-4419-A8E1-75591DD0EBA0}" destId="{8262E725-2194-4735-BB47-EC1D740F7B89}" srcOrd="1" destOrd="0" presId="urn:microsoft.com/office/officeart/2008/layout/AlternatingHexagons"/>
    <dgm:cxn modelId="{1DE06898-13ED-41EA-83AB-EBDF31261E47}" type="presParOf" srcId="{6F4FA7D6-0060-4419-A8E1-75591DD0EBA0}" destId="{85C06BE6-A6A6-4E7A-942F-4AD56005E92F}" srcOrd="2" destOrd="0" presId="urn:microsoft.com/office/officeart/2008/layout/AlternatingHexagons"/>
    <dgm:cxn modelId="{F05BF834-A775-46EA-9227-580D85838C94}" type="presParOf" srcId="{6F4FA7D6-0060-4419-A8E1-75591DD0EBA0}" destId="{705E1A8F-D03F-4D76-A366-8279A6D48AE2}" srcOrd="3" destOrd="0" presId="urn:microsoft.com/office/officeart/2008/layout/AlternatingHexagons"/>
    <dgm:cxn modelId="{E66380F5-8C03-4DD5-9BDE-758475DD6258}" type="presParOf" srcId="{6F4FA7D6-0060-4419-A8E1-75591DD0EBA0}" destId="{9D047057-62EA-455D-8F51-BC4D91D297B1}" srcOrd="4" destOrd="0" presId="urn:microsoft.com/office/officeart/2008/layout/AlternatingHexagons"/>
    <dgm:cxn modelId="{77560F2A-2320-448B-870D-74736049BBFD}" type="presParOf" srcId="{DFDA227D-1D04-489A-84EE-6DA7F664BBFF}" destId="{79877135-F414-44EF-9E4C-774675B5A1D0}" srcOrd="3" destOrd="0" presId="urn:microsoft.com/office/officeart/2008/layout/AlternatingHexagons"/>
    <dgm:cxn modelId="{55B25BDB-35D7-412E-95E9-E538ECA75494}" type="presParOf" srcId="{DFDA227D-1D04-489A-84EE-6DA7F664BBFF}" destId="{184215C2-7CAC-46A9-A38E-DF2A5B455C98}" srcOrd="4" destOrd="0" presId="urn:microsoft.com/office/officeart/2008/layout/AlternatingHexagons"/>
    <dgm:cxn modelId="{DB40AEB9-BBCD-475F-9FCA-186BC3F6A0B0}" type="presParOf" srcId="{184215C2-7CAC-46A9-A38E-DF2A5B455C98}" destId="{0A4174BA-21B8-42C9-82FE-2B3C6901C0C1}" srcOrd="0" destOrd="0" presId="urn:microsoft.com/office/officeart/2008/layout/AlternatingHexagons"/>
    <dgm:cxn modelId="{B9A9DAB9-AAC0-4F68-9C52-940E2B968953}" type="presParOf" srcId="{184215C2-7CAC-46A9-A38E-DF2A5B455C98}" destId="{132F3930-032A-4F03-9127-FE23998FE900}" srcOrd="1" destOrd="0" presId="urn:microsoft.com/office/officeart/2008/layout/AlternatingHexagons"/>
    <dgm:cxn modelId="{6A1281C8-A957-4DA1-B7E7-1E422B0223FA}" type="presParOf" srcId="{184215C2-7CAC-46A9-A38E-DF2A5B455C98}" destId="{E49A83B5-0B62-45D5-817A-FA766A9D1380}" srcOrd="2" destOrd="0" presId="urn:microsoft.com/office/officeart/2008/layout/AlternatingHexagons"/>
    <dgm:cxn modelId="{B90D7EDC-A066-45A1-A932-0EF9602D874F}" type="presParOf" srcId="{184215C2-7CAC-46A9-A38E-DF2A5B455C98}" destId="{F39E0943-E557-448F-809B-74145C564062}" srcOrd="3" destOrd="0" presId="urn:microsoft.com/office/officeart/2008/layout/AlternatingHexagons"/>
    <dgm:cxn modelId="{9E8D3A5E-F389-4458-ADB4-DC1E2A0401D8}" type="presParOf" srcId="{184215C2-7CAC-46A9-A38E-DF2A5B455C98}" destId="{0E0DB068-D3EF-4974-B839-BB2382B688F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E67EBE-1A1B-49B5-B06D-F50FA5AF761F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</dgm:pt>
    <dgm:pt modelId="{6F6E9B54-5E73-4A9A-A822-7F136D037EFA}">
      <dgm:prSet phldrT="[Text]"/>
      <dgm:spPr/>
      <dgm:t>
        <a:bodyPr/>
        <a:lstStyle/>
        <a:p>
          <a:r>
            <a:rPr lang="en-US" dirty="0"/>
            <a:t>Due Diligence</a:t>
          </a:r>
        </a:p>
      </dgm:t>
    </dgm:pt>
    <dgm:pt modelId="{5BB5566C-C620-4481-ACCF-EE86A1AD3C96}" type="parTrans" cxnId="{B11782B0-2A02-4459-9899-D3C2DAAB46D4}">
      <dgm:prSet/>
      <dgm:spPr/>
      <dgm:t>
        <a:bodyPr/>
        <a:lstStyle/>
        <a:p>
          <a:endParaRPr lang="en-US"/>
        </a:p>
      </dgm:t>
    </dgm:pt>
    <dgm:pt modelId="{73F39A63-164F-497A-9E45-B3C32561DB2C}" type="sibTrans" cxnId="{B11782B0-2A02-4459-9899-D3C2DAAB46D4}">
      <dgm:prSet/>
      <dgm:spPr/>
      <dgm:t>
        <a:bodyPr/>
        <a:lstStyle/>
        <a:p>
          <a:endParaRPr lang="en-US"/>
        </a:p>
      </dgm:t>
    </dgm:pt>
    <dgm:pt modelId="{32F0F1B3-53FE-41DA-A8D4-CCF866752011}">
      <dgm:prSet phldrT="[Text]"/>
      <dgm:spPr/>
      <dgm:t>
        <a:bodyPr/>
        <a:lstStyle/>
        <a:p>
          <a:r>
            <a:rPr lang="en-US" dirty="0"/>
            <a:t>Marketing</a:t>
          </a:r>
        </a:p>
      </dgm:t>
    </dgm:pt>
    <dgm:pt modelId="{6D3AD6A1-E72E-4C76-AC33-24DEB8078254}" type="parTrans" cxnId="{2FED3491-0DCE-4522-954A-377433527126}">
      <dgm:prSet/>
      <dgm:spPr/>
      <dgm:t>
        <a:bodyPr/>
        <a:lstStyle/>
        <a:p>
          <a:endParaRPr lang="en-US"/>
        </a:p>
      </dgm:t>
    </dgm:pt>
    <dgm:pt modelId="{DDE86425-E85A-43B3-A8B7-A7DEA901F2A4}" type="sibTrans" cxnId="{2FED3491-0DCE-4522-954A-377433527126}">
      <dgm:prSet/>
      <dgm:spPr/>
      <dgm:t>
        <a:bodyPr/>
        <a:lstStyle/>
        <a:p>
          <a:endParaRPr lang="en-US"/>
        </a:p>
      </dgm:t>
    </dgm:pt>
    <dgm:pt modelId="{D0DD8A5F-451D-473F-9C9C-BBEFB7ECE771}">
      <dgm:prSet phldrT="[Text]"/>
      <dgm:spPr/>
      <dgm:t>
        <a:bodyPr/>
        <a:lstStyle/>
        <a:p>
          <a:r>
            <a:rPr lang="en-US" dirty="0"/>
            <a:t>Cash Flow &amp; HR</a:t>
          </a:r>
        </a:p>
      </dgm:t>
    </dgm:pt>
    <dgm:pt modelId="{F66BED86-31F7-4D07-8214-7894D44A233B}" type="parTrans" cxnId="{EEB8510C-9CB7-484E-92F7-789D2736F3A2}">
      <dgm:prSet/>
      <dgm:spPr/>
      <dgm:t>
        <a:bodyPr/>
        <a:lstStyle/>
        <a:p>
          <a:endParaRPr lang="en-US"/>
        </a:p>
      </dgm:t>
    </dgm:pt>
    <dgm:pt modelId="{08EE8E4C-7172-4C15-B987-D575CA23F09C}" type="sibTrans" cxnId="{EEB8510C-9CB7-484E-92F7-789D2736F3A2}">
      <dgm:prSet/>
      <dgm:spPr/>
      <dgm:t>
        <a:bodyPr/>
        <a:lstStyle/>
        <a:p>
          <a:endParaRPr lang="en-US"/>
        </a:p>
      </dgm:t>
    </dgm:pt>
    <dgm:pt modelId="{42EBA228-7515-4DBB-93E8-691E8ECD95CD}">
      <dgm:prSet/>
      <dgm:spPr/>
      <dgm:t>
        <a:bodyPr/>
        <a:lstStyle/>
        <a:p>
          <a:r>
            <a:rPr lang="en-US" dirty="0"/>
            <a:t>Product &amp; Markets</a:t>
          </a:r>
        </a:p>
      </dgm:t>
    </dgm:pt>
    <dgm:pt modelId="{9CB86A57-8E35-4B66-890C-7CD04E2AC02F}" type="parTrans" cxnId="{B234B4BA-AC78-4169-96F1-DE37D4055E56}">
      <dgm:prSet/>
      <dgm:spPr/>
      <dgm:t>
        <a:bodyPr/>
        <a:lstStyle/>
        <a:p>
          <a:endParaRPr lang="en-US"/>
        </a:p>
      </dgm:t>
    </dgm:pt>
    <dgm:pt modelId="{60ACAE9B-4A71-4540-9715-43F60EB76C2A}" type="sibTrans" cxnId="{B234B4BA-AC78-4169-96F1-DE37D4055E56}">
      <dgm:prSet/>
      <dgm:spPr/>
      <dgm:t>
        <a:bodyPr/>
        <a:lstStyle/>
        <a:p>
          <a:endParaRPr lang="en-US"/>
        </a:p>
      </dgm:t>
    </dgm:pt>
    <dgm:pt modelId="{79D900E0-0514-4CF2-8809-F54069531890}" type="pres">
      <dgm:prSet presAssocID="{94E67EBE-1A1B-49B5-B06D-F50FA5AF761F}" presName="Name0" presStyleCnt="0">
        <dgm:presLayoutVars>
          <dgm:dir/>
          <dgm:resizeHandles val="exact"/>
        </dgm:presLayoutVars>
      </dgm:prSet>
      <dgm:spPr/>
    </dgm:pt>
    <dgm:pt modelId="{A4D40024-DFE1-45FF-AA19-51505740FDCD}" type="pres">
      <dgm:prSet presAssocID="{94E67EBE-1A1B-49B5-B06D-F50FA5AF761F}" presName="fgShape" presStyleLbl="fgShp" presStyleIdx="0" presStyleCnt="1"/>
      <dgm:spPr/>
    </dgm:pt>
    <dgm:pt modelId="{830B6D02-5B61-4A6D-98EC-4C35E0B3ADCF}" type="pres">
      <dgm:prSet presAssocID="{94E67EBE-1A1B-49B5-B06D-F50FA5AF761F}" presName="linComp" presStyleCnt="0"/>
      <dgm:spPr/>
    </dgm:pt>
    <dgm:pt modelId="{B1342029-A797-4901-AB63-9EA6BCDCAFA6}" type="pres">
      <dgm:prSet presAssocID="{6F6E9B54-5E73-4A9A-A822-7F136D037EFA}" presName="compNode" presStyleCnt="0"/>
      <dgm:spPr/>
    </dgm:pt>
    <dgm:pt modelId="{C1AE867A-A581-46A3-AFF3-9C8E6A1D24D1}" type="pres">
      <dgm:prSet presAssocID="{6F6E9B54-5E73-4A9A-A822-7F136D037EFA}" presName="bkgdShape" presStyleLbl="node1" presStyleIdx="0" presStyleCnt="4"/>
      <dgm:spPr/>
    </dgm:pt>
    <dgm:pt modelId="{430F08FD-1E19-453D-BBD9-5A8E36C12931}" type="pres">
      <dgm:prSet presAssocID="{6F6E9B54-5E73-4A9A-A822-7F136D037EFA}" presName="nodeTx" presStyleLbl="node1" presStyleIdx="0" presStyleCnt="4">
        <dgm:presLayoutVars>
          <dgm:bulletEnabled val="1"/>
        </dgm:presLayoutVars>
      </dgm:prSet>
      <dgm:spPr/>
    </dgm:pt>
    <dgm:pt modelId="{EBC4AAE1-F32C-442D-8F0A-F8DCF750B096}" type="pres">
      <dgm:prSet presAssocID="{6F6E9B54-5E73-4A9A-A822-7F136D037EFA}" presName="invisiNode" presStyleLbl="node1" presStyleIdx="0" presStyleCnt="4"/>
      <dgm:spPr/>
    </dgm:pt>
    <dgm:pt modelId="{EF0B823A-2BC9-4FF5-BC3C-7CF94B7542FB}" type="pres">
      <dgm:prSet presAssocID="{6F6E9B54-5E73-4A9A-A822-7F136D037EFA}" presName="imagNode" presStyleLbl="fgImgPlace1" presStyleIdx="0" presStyleCnt="4"/>
      <dgm:spPr>
        <a:blipFill>
          <a:blip xmlns:r="http://schemas.openxmlformats.org/officeDocument/2006/relationships" r:embed="rId1"/>
          <a:srcRect/>
          <a:stretch>
            <a:fillRect l="-38000" r="-38000"/>
          </a:stretch>
        </a:blipFill>
      </dgm:spPr>
    </dgm:pt>
    <dgm:pt modelId="{C63BFE3F-B52A-4DFF-B88D-1A7A1D257B60}" type="pres">
      <dgm:prSet presAssocID="{73F39A63-164F-497A-9E45-B3C32561DB2C}" presName="sibTrans" presStyleLbl="sibTrans2D1" presStyleIdx="0" presStyleCnt="0"/>
      <dgm:spPr/>
    </dgm:pt>
    <dgm:pt modelId="{EA9122EC-08DD-4BDB-9680-03940CF283CE}" type="pres">
      <dgm:prSet presAssocID="{42EBA228-7515-4DBB-93E8-691E8ECD95CD}" presName="compNode" presStyleCnt="0"/>
      <dgm:spPr/>
    </dgm:pt>
    <dgm:pt modelId="{DADA7223-D5B7-4A70-A8CA-9D01583CD6BD}" type="pres">
      <dgm:prSet presAssocID="{42EBA228-7515-4DBB-93E8-691E8ECD95CD}" presName="bkgdShape" presStyleLbl="node1" presStyleIdx="1" presStyleCnt="4"/>
      <dgm:spPr/>
    </dgm:pt>
    <dgm:pt modelId="{48FE27A8-C087-4661-9EAF-68CCAA21A991}" type="pres">
      <dgm:prSet presAssocID="{42EBA228-7515-4DBB-93E8-691E8ECD95CD}" presName="nodeTx" presStyleLbl="node1" presStyleIdx="1" presStyleCnt="4">
        <dgm:presLayoutVars>
          <dgm:bulletEnabled val="1"/>
        </dgm:presLayoutVars>
      </dgm:prSet>
      <dgm:spPr/>
    </dgm:pt>
    <dgm:pt modelId="{B7805D8A-CFEB-477D-BFA4-D12C53BA6A56}" type="pres">
      <dgm:prSet presAssocID="{42EBA228-7515-4DBB-93E8-691E8ECD95CD}" presName="invisiNode" presStyleLbl="node1" presStyleIdx="1" presStyleCnt="4"/>
      <dgm:spPr/>
    </dgm:pt>
    <dgm:pt modelId="{490D9A1C-7B58-480E-940E-2CBB51345852}" type="pres">
      <dgm:prSet presAssocID="{42EBA228-7515-4DBB-93E8-691E8ECD95CD}" presName="imagNode" presStyleLbl="fgImgPlace1" presStyleIdx="1" presStyleCnt="4"/>
      <dgm:spPr>
        <a:blipFill>
          <a:blip xmlns:r="http://schemas.openxmlformats.org/officeDocument/2006/relationships" r:embed="rId2"/>
          <a:srcRect/>
          <a:stretch>
            <a:fillRect l="-39000" r="-39000"/>
          </a:stretch>
        </a:blipFill>
      </dgm:spPr>
    </dgm:pt>
    <dgm:pt modelId="{950754B7-2C6A-4188-A5E7-575964C743F3}" type="pres">
      <dgm:prSet presAssocID="{60ACAE9B-4A71-4540-9715-43F60EB76C2A}" presName="sibTrans" presStyleLbl="sibTrans2D1" presStyleIdx="0" presStyleCnt="0"/>
      <dgm:spPr/>
    </dgm:pt>
    <dgm:pt modelId="{309AB699-91D4-408E-8768-206C4674A43D}" type="pres">
      <dgm:prSet presAssocID="{32F0F1B3-53FE-41DA-A8D4-CCF866752011}" presName="compNode" presStyleCnt="0"/>
      <dgm:spPr/>
    </dgm:pt>
    <dgm:pt modelId="{1091CA0D-A208-415B-87D2-B11BF977F0E9}" type="pres">
      <dgm:prSet presAssocID="{32F0F1B3-53FE-41DA-A8D4-CCF866752011}" presName="bkgdShape" presStyleLbl="node1" presStyleIdx="2" presStyleCnt="4"/>
      <dgm:spPr/>
    </dgm:pt>
    <dgm:pt modelId="{B76578CA-8C5A-4A4E-92EF-EA13C28F7234}" type="pres">
      <dgm:prSet presAssocID="{32F0F1B3-53FE-41DA-A8D4-CCF866752011}" presName="nodeTx" presStyleLbl="node1" presStyleIdx="2" presStyleCnt="4">
        <dgm:presLayoutVars>
          <dgm:bulletEnabled val="1"/>
        </dgm:presLayoutVars>
      </dgm:prSet>
      <dgm:spPr/>
    </dgm:pt>
    <dgm:pt modelId="{D884FFF4-13F3-45AE-8F64-51A5E1FD8290}" type="pres">
      <dgm:prSet presAssocID="{32F0F1B3-53FE-41DA-A8D4-CCF866752011}" presName="invisiNode" presStyleLbl="node1" presStyleIdx="2" presStyleCnt="4"/>
      <dgm:spPr/>
    </dgm:pt>
    <dgm:pt modelId="{B9DA64C6-A948-4CAC-92C7-DD14CAD0AE7D}" type="pres">
      <dgm:prSet presAssocID="{32F0F1B3-53FE-41DA-A8D4-CCF866752011}" presName="imagNode" presStyleLbl="fgImgPlace1" presStyleIdx="2" presStyleCnt="4" custLinFactNeighborY="-78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8D454613-488A-4F86-895C-9CA220D26629}" type="pres">
      <dgm:prSet presAssocID="{DDE86425-E85A-43B3-A8B7-A7DEA901F2A4}" presName="sibTrans" presStyleLbl="sibTrans2D1" presStyleIdx="0" presStyleCnt="0"/>
      <dgm:spPr/>
    </dgm:pt>
    <dgm:pt modelId="{1E1EE9C1-8A66-4F01-8B82-22D5BD6B176F}" type="pres">
      <dgm:prSet presAssocID="{D0DD8A5F-451D-473F-9C9C-BBEFB7ECE771}" presName="compNode" presStyleCnt="0"/>
      <dgm:spPr/>
    </dgm:pt>
    <dgm:pt modelId="{5CA698D1-7DA0-46D5-9034-533930DB423F}" type="pres">
      <dgm:prSet presAssocID="{D0DD8A5F-451D-473F-9C9C-BBEFB7ECE771}" presName="bkgdShape" presStyleLbl="node1" presStyleIdx="3" presStyleCnt="4"/>
      <dgm:spPr/>
    </dgm:pt>
    <dgm:pt modelId="{AAF0BD31-E4D4-4BA0-B4B1-23858115C257}" type="pres">
      <dgm:prSet presAssocID="{D0DD8A5F-451D-473F-9C9C-BBEFB7ECE771}" presName="nodeTx" presStyleLbl="node1" presStyleIdx="3" presStyleCnt="4">
        <dgm:presLayoutVars>
          <dgm:bulletEnabled val="1"/>
        </dgm:presLayoutVars>
      </dgm:prSet>
      <dgm:spPr/>
    </dgm:pt>
    <dgm:pt modelId="{8E7F2793-EF3F-4867-8A1C-345120884361}" type="pres">
      <dgm:prSet presAssocID="{D0DD8A5F-451D-473F-9C9C-BBEFB7ECE771}" presName="invisiNode" presStyleLbl="node1" presStyleIdx="3" presStyleCnt="4"/>
      <dgm:spPr/>
    </dgm:pt>
    <dgm:pt modelId="{8FEAF018-74E4-457A-97B5-8DFBA3F2C29A}" type="pres">
      <dgm:prSet presAssocID="{D0DD8A5F-451D-473F-9C9C-BBEFB7ECE771}" presName="imagNode" presStyleLbl="fgImgPlace1" presStyleIdx="3" presStyleCnt="4"/>
      <dgm:spPr>
        <a:blipFill>
          <a:blip xmlns:r="http://schemas.openxmlformats.org/officeDocument/2006/relationships" r:embed="rId4"/>
          <a:srcRect/>
          <a:stretch>
            <a:fillRect l="-39000" r="-39000"/>
          </a:stretch>
        </a:blipFill>
      </dgm:spPr>
    </dgm:pt>
  </dgm:ptLst>
  <dgm:cxnLst>
    <dgm:cxn modelId="{EEB8510C-9CB7-484E-92F7-789D2736F3A2}" srcId="{94E67EBE-1A1B-49B5-B06D-F50FA5AF761F}" destId="{D0DD8A5F-451D-473F-9C9C-BBEFB7ECE771}" srcOrd="3" destOrd="0" parTransId="{F66BED86-31F7-4D07-8214-7894D44A233B}" sibTransId="{08EE8E4C-7172-4C15-B987-D575CA23F09C}"/>
    <dgm:cxn modelId="{0DCF4912-9B7A-497E-AC3B-6E45C664D4AD}" type="presOf" srcId="{32F0F1B3-53FE-41DA-A8D4-CCF866752011}" destId="{B76578CA-8C5A-4A4E-92EF-EA13C28F7234}" srcOrd="1" destOrd="0" presId="urn:microsoft.com/office/officeart/2005/8/layout/hList7"/>
    <dgm:cxn modelId="{23CC6F25-38F2-40E3-A59F-7995627422D0}" type="presOf" srcId="{6F6E9B54-5E73-4A9A-A822-7F136D037EFA}" destId="{C1AE867A-A581-46A3-AFF3-9C8E6A1D24D1}" srcOrd="0" destOrd="0" presId="urn:microsoft.com/office/officeart/2005/8/layout/hList7"/>
    <dgm:cxn modelId="{0FD6D228-5D55-4F7A-81C5-07160716503D}" type="presOf" srcId="{94E67EBE-1A1B-49B5-B06D-F50FA5AF761F}" destId="{79D900E0-0514-4CF2-8809-F54069531890}" srcOrd="0" destOrd="0" presId="urn:microsoft.com/office/officeart/2005/8/layout/hList7"/>
    <dgm:cxn modelId="{A100555B-780A-47C1-B968-0D0651391BC7}" type="presOf" srcId="{D0DD8A5F-451D-473F-9C9C-BBEFB7ECE771}" destId="{AAF0BD31-E4D4-4BA0-B4B1-23858115C257}" srcOrd="1" destOrd="0" presId="urn:microsoft.com/office/officeart/2005/8/layout/hList7"/>
    <dgm:cxn modelId="{DA921369-A6FB-489A-8FEB-3BF85644DAAB}" type="presOf" srcId="{73F39A63-164F-497A-9E45-B3C32561DB2C}" destId="{C63BFE3F-B52A-4DFF-B88D-1A7A1D257B60}" srcOrd="0" destOrd="0" presId="urn:microsoft.com/office/officeart/2005/8/layout/hList7"/>
    <dgm:cxn modelId="{3A749158-051B-4E2F-B871-BBF09601E912}" type="presOf" srcId="{DDE86425-E85A-43B3-A8B7-A7DEA901F2A4}" destId="{8D454613-488A-4F86-895C-9CA220D26629}" srcOrd="0" destOrd="0" presId="urn:microsoft.com/office/officeart/2005/8/layout/hList7"/>
    <dgm:cxn modelId="{2AFFFD90-DA88-4CB1-B988-1050B06A2473}" type="presOf" srcId="{32F0F1B3-53FE-41DA-A8D4-CCF866752011}" destId="{1091CA0D-A208-415B-87D2-B11BF977F0E9}" srcOrd="0" destOrd="0" presId="urn:microsoft.com/office/officeart/2005/8/layout/hList7"/>
    <dgm:cxn modelId="{2FED3491-0DCE-4522-954A-377433527126}" srcId="{94E67EBE-1A1B-49B5-B06D-F50FA5AF761F}" destId="{32F0F1B3-53FE-41DA-A8D4-CCF866752011}" srcOrd="2" destOrd="0" parTransId="{6D3AD6A1-E72E-4C76-AC33-24DEB8078254}" sibTransId="{DDE86425-E85A-43B3-A8B7-A7DEA901F2A4}"/>
    <dgm:cxn modelId="{B11782B0-2A02-4459-9899-D3C2DAAB46D4}" srcId="{94E67EBE-1A1B-49B5-B06D-F50FA5AF761F}" destId="{6F6E9B54-5E73-4A9A-A822-7F136D037EFA}" srcOrd="0" destOrd="0" parTransId="{5BB5566C-C620-4481-ACCF-EE86A1AD3C96}" sibTransId="{73F39A63-164F-497A-9E45-B3C32561DB2C}"/>
    <dgm:cxn modelId="{BD8A57B4-854D-4592-AA2C-E49F543D455A}" type="presOf" srcId="{42EBA228-7515-4DBB-93E8-691E8ECD95CD}" destId="{48FE27A8-C087-4661-9EAF-68CCAA21A991}" srcOrd="1" destOrd="0" presId="urn:microsoft.com/office/officeart/2005/8/layout/hList7"/>
    <dgm:cxn modelId="{B234B4BA-AC78-4169-96F1-DE37D4055E56}" srcId="{94E67EBE-1A1B-49B5-B06D-F50FA5AF761F}" destId="{42EBA228-7515-4DBB-93E8-691E8ECD95CD}" srcOrd="1" destOrd="0" parTransId="{9CB86A57-8E35-4B66-890C-7CD04E2AC02F}" sibTransId="{60ACAE9B-4A71-4540-9715-43F60EB76C2A}"/>
    <dgm:cxn modelId="{349603C5-5993-44F8-9D79-B36E0375A877}" type="presOf" srcId="{60ACAE9B-4A71-4540-9715-43F60EB76C2A}" destId="{950754B7-2C6A-4188-A5E7-575964C743F3}" srcOrd="0" destOrd="0" presId="urn:microsoft.com/office/officeart/2005/8/layout/hList7"/>
    <dgm:cxn modelId="{45893BCC-7BB6-4B8B-8417-59B489EA98B5}" type="presOf" srcId="{D0DD8A5F-451D-473F-9C9C-BBEFB7ECE771}" destId="{5CA698D1-7DA0-46D5-9034-533930DB423F}" srcOrd="0" destOrd="0" presId="urn:microsoft.com/office/officeart/2005/8/layout/hList7"/>
    <dgm:cxn modelId="{24363AD0-82B7-4883-8494-B25B987A3461}" type="presOf" srcId="{42EBA228-7515-4DBB-93E8-691E8ECD95CD}" destId="{DADA7223-D5B7-4A70-A8CA-9D01583CD6BD}" srcOrd="0" destOrd="0" presId="urn:microsoft.com/office/officeart/2005/8/layout/hList7"/>
    <dgm:cxn modelId="{006D1DFE-E52B-4F2B-8CBB-C4E6EEC36D96}" type="presOf" srcId="{6F6E9B54-5E73-4A9A-A822-7F136D037EFA}" destId="{430F08FD-1E19-453D-BBD9-5A8E36C12931}" srcOrd="1" destOrd="0" presId="urn:microsoft.com/office/officeart/2005/8/layout/hList7"/>
    <dgm:cxn modelId="{83A531EA-87B7-451B-99D2-08BECC81CFEE}" type="presParOf" srcId="{79D900E0-0514-4CF2-8809-F54069531890}" destId="{A4D40024-DFE1-45FF-AA19-51505740FDCD}" srcOrd="0" destOrd="0" presId="urn:microsoft.com/office/officeart/2005/8/layout/hList7"/>
    <dgm:cxn modelId="{C0E532BF-E737-4F8B-8A4E-DA53A71705DC}" type="presParOf" srcId="{79D900E0-0514-4CF2-8809-F54069531890}" destId="{830B6D02-5B61-4A6D-98EC-4C35E0B3ADCF}" srcOrd="1" destOrd="0" presId="urn:microsoft.com/office/officeart/2005/8/layout/hList7"/>
    <dgm:cxn modelId="{9D6CBADD-3FB5-4A8D-A43A-983492CDC5EE}" type="presParOf" srcId="{830B6D02-5B61-4A6D-98EC-4C35E0B3ADCF}" destId="{B1342029-A797-4901-AB63-9EA6BCDCAFA6}" srcOrd="0" destOrd="0" presId="urn:microsoft.com/office/officeart/2005/8/layout/hList7"/>
    <dgm:cxn modelId="{71AC3841-EB87-4D22-B2D4-AF1B75D12481}" type="presParOf" srcId="{B1342029-A797-4901-AB63-9EA6BCDCAFA6}" destId="{C1AE867A-A581-46A3-AFF3-9C8E6A1D24D1}" srcOrd="0" destOrd="0" presId="urn:microsoft.com/office/officeart/2005/8/layout/hList7"/>
    <dgm:cxn modelId="{DFBAA282-A607-4A79-8237-EF412EFBADBB}" type="presParOf" srcId="{B1342029-A797-4901-AB63-9EA6BCDCAFA6}" destId="{430F08FD-1E19-453D-BBD9-5A8E36C12931}" srcOrd="1" destOrd="0" presId="urn:microsoft.com/office/officeart/2005/8/layout/hList7"/>
    <dgm:cxn modelId="{DC06683F-6F4C-4BCB-92C3-AAD294BFC79F}" type="presParOf" srcId="{B1342029-A797-4901-AB63-9EA6BCDCAFA6}" destId="{EBC4AAE1-F32C-442D-8F0A-F8DCF750B096}" srcOrd="2" destOrd="0" presId="urn:microsoft.com/office/officeart/2005/8/layout/hList7"/>
    <dgm:cxn modelId="{C680928A-8902-4CB0-8462-7A5C99A22D92}" type="presParOf" srcId="{B1342029-A797-4901-AB63-9EA6BCDCAFA6}" destId="{EF0B823A-2BC9-4FF5-BC3C-7CF94B7542FB}" srcOrd="3" destOrd="0" presId="urn:microsoft.com/office/officeart/2005/8/layout/hList7"/>
    <dgm:cxn modelId="{403E1884-7CFF-4967-80A4-D13FF3A307A9}" type="presParOf" srcId="{830B6D02-5B61-4A6D-98EC-4C35E0B3ADCF}" destId="{C63BFE3F-B52A-4DFF-B88D-1A7A1D257B60}" srcOrd="1" destOrd="0" presId="urn:microsoft.com/office/officeart/2005/8/layout/hList7"/>
    <dgm:cxn modelId="{67F19BCE-25AF-4278-B260-80193859A41E}" type="presParOf" srcId="{830B6D02-5B61-4A6D-98EC-4C35E0B3ADCF}" destId="{EA9122EC-08DD-4BDB-9680-03940CF283CE}" srcOrd="2" destOrd="0" presId="urn:microsoft.com/office/officeart/2005/8/layout/hList7"/>
    <dgm:cxn modelId="{958ADCDD-23D4-4788-BEB6-39A1C3EB895B}" type="presParOf" srcId="{EA9122EC-08DD-4BDB-9680-03940CF283CE}" destId="{DADA7223-D5B7-4A70-A8CA-9D01583CD6BD}" srcOrd="0" destOrd="0" presId="urn:microsoft.com/office/officeart/2005/8/layout/hList7"/>
    <dgm:cxn modelId="{1ED98FF4-2904-498E-B769-6E5F1E4B871E}" type="presParOf" srcId="{EA9122EC-08DD-4BDB-9680-03940CF283CE}" destId="{48FE27A8-C087-4661-9EAF-68CCAA21A991}" srcOrd="1" destOrd="0" presId="urn:microsoft.com/office/officeart/2005/8/layout/hList7"/>
    <dgm:cxn modelId="{B1899190-30BB-475D-B07A-64DF1648677F}" type="presParOf" srcId="{EA9122EC-08DD-4BDB-9680-03940CF283CE}" destId="{B7805D8A-CFEB-477D-BFA4-D12C53BA6A56}" srcOrd="2" destOrd="0" presId="urn:microsoft.com/office/officeart/2005/8/layout/hList7"/>
    <dgm:cxn modelId="{18E234E0-D172-47AC-8FEA-906EC0DE0550}" type="presParOf" srcId="{EA9122EC-08DD-4BDB-9680-03940CF283CE}" destId="{490D9A1C-7B58-480E-940E-2CBB51345852}" srcOrd="3" destOrd="0" presId="urn:microsoft.com/office/officeart/2005/8/layout/hList7"/>
    <dgm:cxn modelId="{7E3E9DC7-CF9C-4C18-8FFE-7C5F8FC148AF}" type="presParOf" srcId="{830B6D02-5B61-4A6D-98EC-4C35E0B3ADCF}" destId="{950754B7-2C6A-4188-A5E7-575964C743F3}" srcOrd="3" destOrd="0" presId="urn:microsoft.com/office/officeart/2005/8/layout/hList7"/>
    <dgm:cxn modelId="{02FE021D-AC7D-41DD-8E9C-0BE0757A2121}" type="presParOf" srcId="{830B6D02-5B61-4A6D-98EC-4C35E0B3ADCF}" destId="{309AB699-91D4-408E-8768-206C4674A43D}" srcOrd="4" destOrd="0" presId="urn:microsoft.com/office/officeart/2005/8/layout/hList7"/>
    <dgm:cxn modelId="{48D86010-03FD-4918-BC88-4941F5C53899}" type="presParOf" srcId="{309AB699-91D4-408E-8768-206C4674A43D}" destId="{1091CA0D-A208-415B-87D2-B11BF977F0E9}" srcOrd="0" destOrd="0" presId="urn:microsoft.com/office/officeart/2005/8/layout/hList7"/>
    <dgm:cxn modelId="{CAF9C238-9828-4176-B80C-AF04F3F32D19}" type="presParOf" srcId="{309AB699-91D4-408E-8768-206C4674A43D}" destId="{B76578CA-8C5A-4A4E-92EF-EA13C28F7234}" srcOrd="1" destOrd="0" presId="urn:microsoft.com/office/officeart/2005/8/layout/hList7"/>
    <dgm:cxn modelId="{73A5CF41-C41E-41CB-A654-9DA4B2FA46BA}" type="presParOf" srcId="{309AB699-91D4-408E-8768-206C4674A43D}" destId="{D884FFF4-13F3-45AE-8F64-51A5E1FD8290}" srcOrd="2" destOrd="0" presId="urn:microsoft.com/office/officeart/2005/8/layout/hList7"/>
    <dgm:cxn modelId="{08E6A91F-E1F6-4BF0-8165-3F4D337D02F3}" type="presParOf" srcId="{309AB699-91D4-408E-8768-206C4674A43D}" destId="{B9DA64C6-A948-4CAC-92C7-DD14CAD0AE7D}" srcOrd="3" destOrd="0" presId="urn:microsoft.com/office/officeart/2005/8/layout/hList7"/>
    <dgm:cxn modelId="{68A6C880-88BF-4AA0-9447-3FC1745CE1BA}" type="presParOf" srcId="{830B6D02-5B61-4A6D-98EC-4C35E0B3ADCF}" destId="{8D454613-488A-4F86-895C-9CA220D26629}" srcOrd="5" destOrd="0" presId="urn:microsoft.com/office/officeart/2005/8/layout/hList7"/>
    <dgm:cxn modelId="{D7642EE3-F0CB-4D52-AFF4-29421F6581DD}" type="presParOf" srcId="{830B6D02-5B61-4A6D-98EC-4C35E0B3ADCF}" destId="{1E1EE9C1-8A66-4F01-8B82-22D5BD6B176F}" srcOrd="6" destOrd="0" presId="urn:microsoft.com/office/officeart/2005/8/layout/hList7"/>
    <dgm:cxn modelId="{437D3000-7A52-42DA-9FF8-BC3178B588B5}" type="presParOf" srcId="{1E1EE9C1-8A66-4F01-8B82-22D5BD6B176F}" destId="{5CA698D1-7DA0-46D5-9034-533930DB423F}" srcOrd="0" destOrd="0" presId="urn:microsoft.com/office/officeart/2005/8/layout/hList7"/>
    <dgm:cxn modelId="{2251D364-AD5C-4D3F-B2BF-355020233B2B}" type="presParOf" srcId="{1E1EE9C1-8A66-4F01-8B82-22D5BD6B176F}" destId="{AAF0BD31-E4D4-4BA0-B4B1-23858115C257}" srcOrd="1" destOrd="0" presId="urn:microsoft.com/office/officeart/2005/8/layout/hList7"/>
    <dgm:cxn modelId="{335A028D-5E71-4E34-ABFD-21E0115011FC}" type="presParOf" srcId="{1E1EE9C1-8A66-4F01-8B82-22D5BD6B176F}" destId="{8E7F2793-EF3F-4867-8A1C-345120884361}" srcOrd="2" destOrd="0" presId="urn:microsoft.com/office/officeart/2005/8/layout/hList7"/>
    <dgm:cxn modelId="{839602CA-6874-4522-920F-18BDDDFDB661}" type="presParOf" srcId="{1E1EE9C1-8A66-4F01-8B82-22D5BD6B176F}" destId="{8FEAF018-74E4-457A-97B5-8DFBA3F2C29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DAE34-69B8-48DA-BE68-390A2F79928B}">
      <dsp:nvSpPr>
        <dsp:cNvPr id="0" name=""/>
        <dsp:cNvSpPr/>
      </dsp:nvSpPr>
      <dsp:spPr>
        <a:xfrm rot="5400000">
          <a:off x="3655717" y="111574"/>
          <a:ext cx="1712147" cy="148956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Immersive</a:t>
          </a:r>
        </a:p>
      </dsp:txBody>
      <dsp:txXfrm rot="-5400000">
        <a:off x="3999130" y="267095"/>
        <a:ext cx="1025320" cy="1178527"/>
      </dsp:txXfrm>
    </dsp:sp>
    <dsp:sp modelId="{83E14636-9F9E-4D90-B270-C401F34C8102}">
      <dsp:nvSpPr>
        <dsp:cNvPr id="0" name=""/>
        <dsp:cNvSpPr/>
      </dsp:nvSpPr>
      <dsp:spPr>
        <a:xfrm>
          <a:off x="5301775" y="342713"/>
          <a:ext cx="1910756" cy="1027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Real</a:t>
          </a:r>
          <a:r>
            <a:rPr lang="en-US" sz="1500" kern="1200" dirty="0"/>
            <a:t> </a:t>
          </a:r>
          <a:r>
            <a:rPr lang="en-US" sz="1500" b="1" kern="1200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world</a:t>
          </a:r>
        </a:p>
      </dsp:txBody>
      <dsp:txXfrm>
        <a:off x="5301775" y="342713"/>
        <a:ext cx="1910756" cy="1027288"/>
      </dsp:txXfrm>
    </dsp:sp>
    <dsp:sp modelId="{8130316F-743E-4814-B970-EE6BA77BF9ED}">
      <dsp:nvSpPr>
        <dsp:cNvPr id="0" name=""/>
        <dsp:cNvSpPr/>
      </dsp:nvSpPr>
      <dsp:spPr>
        <a:xfrm rot="5400000">
          <a:off x="2046983" y="111574"/>
          <a:ext cx="1712147" cy="1489568"/>
        </a:xfrm>
        <a:prstGeom prst="hexagon">
          <a:avLst>
            <a:gd name="adj" fmla="val 25000"/>
            <a:gd name="vf" fmla="val 115470"/>
          </a:avLst>
        </a:prstGeom>
        <a:solidFill>
          <a:srgbClr val="8298C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390396" y="267095"/>
        <a:ext cx="1025320" cy="1178527"/>
      </dsp:txXfrm>
    </dsp:sp>
    <dsp:sp modelId="{9A8B2863-BBE4-4463-AECA-7A87640D82D3}">
      <dsp:nvSpPr>
        <dsp:cNvPr id="0" name=""/>
        <dsp:cNvSpPr/>
      </dsp:nvSpPr>
      <dsp:spPr>
        <a:xfrm rot="5400000">
          <a:off x="2848268" y="1564844"/>
          <a:ext cx="1712147" cy="148956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Hands-on</a:t>
          </a:r>
        </a:p>
      </dsp:txBody>
      <dsp:txXfrm rot="-5400000">
        <a:off x="3191681" y="1720365"/>
        <a:ext cx="1025320" cy="1178527"/>
      </dsp:txXfrm>
    </dsp:sp>
    <dsp:sp modelId="{8262E725-2194-4735-BB47-EC1D740F7B89}">
      <dsp:nvSpPr>
        <dsp:cNvPr id="0" name=""/>
        <dsp:cNvSpPr/>
      </dsp:nvSpPr>
      <dsp:spPr>
        <a:xfrm>
          <a:off x="1048802" y="1795984"/>
          <a:ext cx="1849118" cy="1027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Experiential</a:t>
          </a:r>
        </a:p>
      </dsp:txBody>
      <dsp:txXfrm>
        <a:off x="1048802" y="1795984"/>
        <a:ext cx="1849118" cy="1027288"/>
      </dsp:txXfrm>
    </dsp:sp>
    <dsp:sp modelId="{9D047057-62EA-455D-8F51-BC4D91D297B1}">
      <dsp:nvSpPr>
        <dsp:cNvPr id="0" name=""/>
        <dsp:cNvSpPr/>
      </dsp:nvSpPr>
      <dsp:spPr>
        <a:xfrm rot="5400000">
          <a:off x="4457002" y="1564844"/>
          <a:ext cx="1712147" cy="148956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rgbClr val="0C486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800415" y="1720365"/>
        <a:ext cx="1025320" cy="1178527"/>
      </dsp:txXfrm>
    </dsp:sp>
    <dsp:sp modelId="{0A4174BA-21B8-42C9-82FE-2B3C6901C0C1}">
      <dsp:nvSpPr>
        <dsp:cNvPr id="0" name=""/>
        <dsp:cNvSpPr/>
      </dsp:nvSpPr>
      <dsp:spPr>
        <a:xfrm rot="5400000">
          <a:off x="3655717" y="3018114"/>
          <a:ext cx="1712147" cy="148956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Experience</a:t>
          </a:r>
        </a:p>
      </dsp:txBody>
      <dsp:txXfrm rot="-5400000">
        <a:off x="3999130" y="3173635"/>
        <a:ext cx="1025320" cy="1178527"/>
      </dsp:txXfrm>
    </dsp:sp>
    <dsp:sp modelId="{132F3930-032A-4F03-9127-FE23998FE900}">
      <dsp:nvSpPr>
        <dsp:cNvPr id="0" name=""/>
        <dsp:cNvSpPr/>
      </dsp:nvSpPr>
      <dsp:spPr>
        <a:xfrm>
          <a:off x="5301775" y="3249254"/>
          <a:ext cx="1910756" cy="1027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Confidence</a:t>
          </a:r>
        </a:p>
      </dsp:txBody>
      <dsp:txXfrm>
        <a:off x="5301775" y="3249254"/>
        <a:ext cx="1910756" cy="1027288"/>
      </dsp:txXfrm>
    </dsp:sp>
    <dsp:sp modelId="{0E0DB068-D3EF-4974-B839-BB2382B688F9}">
      <dsp:nvSpPr>
        <dsp:cNvPr id="0" name=""/>
        <dsp:cNvSpPr/>
      </dsp:nvSpPr>
      <dsp:spPr>
        <a:xfrm rot="5400000">
          <a:off x="2046983" y="3018114"/>
          <a:ext cx="1712147" cy="148956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134164"/>
            <a:satOff val="-3267"/>
            <a:lumOff val="142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390396" y="3173635"/>
        <a:ext cx="1025320" cy="11785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E867A-A581-46A3-AFF3-9C8E6A1D24D1}">
      <dsp:nvSpPr>
        <dsp:cNvPr id="0" name=""/>
        <dsp:cNvSpPr/>
      </dsp:nvSpPr>
      <dsp:spPr>
        <a:xfrm>
          <a:off x="1895" y="0"/>
          <a:ext cx="1986359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Due Diligence</a:t>
          </a:r>
        </a:p>
      </dsp:txBody>
      <dsp:txXfrm>
        <a:off x="1895" y="2167466"/>
        <a:ext cx="1986359" cy="2167466"/>
      </dsp:txXfrm>
    </dsp:sp>
    <dsp:sp modelId="{EF0B823A-2BC9-4FF5-BC3C-7CF94B7542FB}">
      <dsp:nvSpPr>
        <dsp:cNvPr id="0" name=""/>
        <dsp:cNvSpPr/>
      </dsp:nvSpPr>
      <dsp:spPr>
        <a:xfrm>
          <a:off x="92866" y="325120"/>
          <a:ext cx="1804416" cy="1804416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38000" r="-3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DA7223-D5B7-4A70-A8CA-9D01583CD6BD}">
      <dsp:nvSpPr>
        <dsp:cNvPr id="0" name=""/>
        <dsp:cNvSpPr/>
      </dsp:nvSpPr>
      <dsp:spPr>
        <a:xfrm>
          <a:off x="2047845" y="0"/>
          <a:ext cx="1986359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Product &amp; Markets</a:t>
          </a:r>
        </a:p>
      </dsp:txBody>
      <dsp:txXfrm>
        <a:off x="2047845" y="2167466"/>
        <a:ext cx="1986359" cy="2167466"/>
      </dsp:txXfrm>
    </dsp:sp>
    <dsp:sp modelId="{490D9A1C-7B58-480E-940E-2CBB51345852}">
      <dsp:nvSpPr>
        <dsp:cNvPr id="0" name=""/>
        <dsp:cNvSpPr/>
      </dsp:nvSpPr>
      <dsp:spPr>
        <a:xfrm>
          <a:off x="2138816" y="325120"/>
          <a:ext cx="1804416" cy="1804416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1CA0D-A208-415B-87D2-B11BF977F0E9}">
      <dsp:nvSpPr>
        <dsp:cNvPr id="0" name=""/>
        <dsp:cNvSpPr/>
      </dsp:nvSpPr>
      <dsp:spPr>
        <a:xfrm>
          <a:off x="4093795" y="0"/>
          <a:ext cx="1986359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Marketing</a:t>
          </a:r>
        </a:p>
      </dsp:txBody>
      <dsp:txXfrm>
        <a:off x="4093795" y="2167466"/>
        <a:ext cx="1986359" cy="2167466"/>
      </dsp:txXfrm>
    </dsp:sp>
    <dsp:sp modelId="{B9DA64C6-A948-4CAC-92C7-DD14CAD0AE7D}">
      <dsp:nvSpPr>
        <dsp:cNvPr id="0" name=""/>
        <dsp:cNvSpPr/>
      </dsp:nvSpPr>
      <dsp:spPr>
        <a:xfrm>
          <a:off x="4184767" y="310973"/>
          <a:ext cx="1804416" cy="180441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698D1-7DA0-46D5-9034-533930DB423F}">
      <dsp:nvSpPr>
        <dsp:cNvPr id="0" name=""/>
        <dsp:cNvSpPr/>
      </dsp:nvSpPr>
      <dsp:spPr>
        <a:xfrm>
          <a:off x="6139745" y="0"/>
          <a:ext cx="1986359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Cash Flow &amp; HR</a:t>
          </a:r>
        </a:p>
      </dsp:txBody>
      <dsp:txXfrm>
        <a:off x="6139745" y="2167466"/>
        <a:ext cx="1986359" cy="2167466"/>
      </dsp:txXfrm>
    </dsp:sp>
    <dsp:sp modelId="{8FEAF018-74E4-457A-97B5-8DFBA3F2C29A}">
      <dsp:nvSpPr>
        <dsp:cNvPr id="0" name=""/>
        <dsp:cNvSpPr/>
      </dsp:nvSpPr>
      <dsp:spPr>
        <a:xfrm>
          <a:off x="6230717" y="325120"/>
          <a:ext cx="1804416" cy="1804416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40024-DFE1-45FF-AA19-51505740FDCD}">
      <dsp:nvSpPr>
        <dsp:cNvPr id="0" name=""/>
        <dsp:cNvSpPr/>
      </dsp:nvSpPr>
      <dsp:spPr>
        <a:xfrm>
          <a:off x="325119" y="4334933"/>
          <a:ext cx="7477760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9F9D865-9F29-44CC-A7B9-6535E65B3467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1510397-8525-4C29-93FC-67283C65F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7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F6370-8EB3-BE8B-EB91-C2C3427DA9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06A7BE-A680-0958-FF6E-F2CFCCF03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3F89F-980A-F6C7-54FB-23EE88211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E9CB-956F-4B29-AD8F-95ED05038551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6731B-C75A-CA88-F0C9-FA8EB23A5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27303-04BC-995E-34BC-8D0FCA29D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70BF-6BCD-49C6-8BAE-ED5A7B2E15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A7C7B0-167D-FD70-294E-F3AE26477DE9}"/>
              </a:ext>
            </a:extLst>
          </p:cNvPr>
          <p:cNvSpPr/>
          <p:nvPr userDrawn="1"/>
        </p:nvSpPr>
        <p:spPr>
          <a:xfrm>
            <a:off x="405353" y="6142978"/>
            <a:ext cx="1147713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2A73CC2-35AB-68E8-1B90-5641172C6B0F}"/>
              </a:ext>
            </a:extLst>
          </p:cNvPr>
          <p:cNvGrpSpPr/>
          <p:nvPr userDrawn="1"/>
        </p:nvGrpSpPr>
        <p:grpSpPr>
          <a:xfrm>
            <a:off x="11255278" y="5986692"/>
            <a:ext cx="871219" cy="763905"/>
            <a:chOff x="0" y="0"/>
            <a:chExt cx="3271101" cy="251157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2CA2556-208F-CF5D-3B24-3D10C17804F2}"/>
                </a:ext>
              </a:extLst>
            </p:cNvPr>
            <p:cNvSpPr/>
            <p:nvPr/>
          </p:nvSpPr>
          <p:spPr>
            <a:xfrm>
              <a:off x="0" y="795898"/>
              <a:ext cx="1911096" cy="1715679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E4C156B-B6F5-EC14-CD9B-79CAF5F37F9C}"/>
                </a:ext>
              </a:extLst>
            </p:cNvPr>
            <p:cNvSpPr/>
            <p:nvPr/>
          </p:nvSpPr>
          <p:spPr>
            <a:xfrm>
              <a:off x="1362173" y="795899"/>
              <a:ext cx="1908928" cy="171567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E36011E-27A9-C5CF-45AA-2D90FDB4DA9F}"/>
                </a:ext>
              </a:extLst>
            </p:cNvPr>
            <p:cNvSpPr/>
            <p:nvPr/>
          </p:nvSpPr>
          <p:spPr>
            <a:xfrm>
              <a:off x="856233" y="0"/>
              <a:ext cx="1371600" cy="128016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pic>
          <p:nvPicPr>
            <p:cNvPr id="12" name="Picture 11" descr="Shape&#10;&#10;Description automatically generated">
              <a:extLst>
                <a:ext uri="{FF2B5EF4-FFF2-40B4-BE49-F238E27FC236}">
                  <a16:creationId xmlns:a16="http://schemas.microsoft.com/office/drawing/2014/main" id="{A7698ADF-594F-C683-05EC-FA10380F8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210" y="113290"/>
              <a:ext cx="946873" cy="10090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DF064C2-C2CC-D486-13B4-B301C7C0CC70}"/>
                </a:ext>
              </a:extLst>
            </p:cNvPr>
            <p:cNvSpPr/>
            <p:nvPr/>
          </p:nvSpPr>
          <p:spPr>
            <a:xfrm>
              <a:off x="184671" y="1376386"/>
              <a:ext cx="2917076" cy="93660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kern="1200" dirty="0"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SIMU-EX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410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F1A01-9AB9-9DEA-0C48-C9E825E98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C6E0FA-D25A-3A49-7175-A05208287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C5136-1E30-F97F-6872-B799C53B1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E9CB-956F-4B29-AD8F-95ED05038551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A0F59-08D5-AD40-A228-361CA11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9F112-8232-CF84-18A8-4154B04F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70BF-6BCD-49C6-8BAE-ED5A7B2E1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8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4FD55F-6A30-F532-D4A2-A0FBCFA93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9227E-E981-F9B8-4C9D-05060A05CB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F48B7-27C2-5855-877A-E2B8CEB6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E9CB-956F-4B29-AD8F-95ED05038551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FC8B2-DF3E-C990-2F40-03DCDEFF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4B1A7-EE92-4121-EB83-FA72EEDC8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70BF-6BCD-49C6-8BAE-ED5A7B2E1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6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B9E98-B108-AB0E-8FCC-EA8789B1D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3DCD8-0EE5-95A9-476C-27613F5D8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8B181-1673-42B4-619F-A7AE9A274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E9CB-956F-4B29-AD8F-95ED05038551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7299E-93B8-48B5-DB0F-F468D3C23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E454B-CF8C-1FDA-FFC5-BB9DD729F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70BF-6BCD-49C6-8BAE-ED5A7B2E15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0ED712-AC71-20CE-18B5-316993384D20}"/>
              </a:ext>
            </a:extLst>
          </p:cNvPr>
          <p:cNvSpPr/>
          <p:nvPr userDrawn="1"/>
        </p:nvSpPr>
        <p:spPr>
          <a:xfrm>
            <a:off x="140943" y="1688601"/>
            <a:ext cx="1147713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BB62A9-150F-3707-CDEA-FB9DD083B5AD}"/>
              </a:ext>
            </a:extLst>
          </p:cNvPr>
          <p:cNvSpPr/>
          <p:nvPr userDrawn="1"/>
        </p:nvSpPr>
        <p:spPr>
          <a:xfrm>
            <a:off x="140943" y="6295378"/>
            <a:ext cx="1147713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AE4427C-33FD-B9F2-A770-45A63B6DF381}"/>
              </a:ext>
            </a:extLst>
          </p:cNvPr>
          <p:cNvGrpSpPr/>
          <p:nvPr userDrawn="1"/>
        </p:nvGrpSpPr>
        <p:grpSpPr>
          <a:xfrm>
            <a:off x="11255278" y="5986692"/>
            <a:ext cx="871219" cy="763905"/>
            <a:chOff x="0" y="0"/>
            <a:chExt cx="3271101" cy="251157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53CD65F-9AED-F792-1EE6-A5971378CA50}"/>
                </a:ext>
              </a:extLst>
            </p:cNvPr>
            <p:cNvSpPr/>
            <p:nvPr/>
          </p:nvSpPr>
          <p:spPr>
            <a:xfrm>
              <a:off x="0" y="795898"/>
              <a:ext cx="1911096" cy="1715679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A4CC191-68B8-7B73-A2AB-0DE9E639E036}"/>
                </a:ext>
              </a:extLst>
            </p:cNvPr>
            <p:cNvSpPr/>
            <p:nvPr/>
          </p:nvSpPr>
          <p:spPr>
            <a:xfrm>
              <a:off x="1362173" y="795899"/>
              <a:ext cx="1908928" cy="171567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5078FCB-BBF8-D31E-4964-E5672A7A97D7}"/>
                </a:ext>
              </a:extLst>
            </p:cNvPr>
            <p:cNvSpPr/>
            <p:nvPr/>
          </p:nvSpPr>
          <p:spPr>
            <a:xfrm>
              <a:off x="856233" y="0"/>
              <a:ext cx="1371600" cy="128016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pic>
          <p:nvPicPr>
            <p:cNvPr id="12" name="Picture 11" descr="Shape&#10;&#10;Description automatically generated">
              <a:extLst>
                <a:ext uri="{FF2B5EF4-FFF2-40B4-BE49-F238E27FC236}">
                  <a16:creationId xmlns:a16="http://schemas.microsoft.com/office/drawing/2014/main" id="{A4317810-DA16-684A-BFC7-867F1A308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210" y="113290"/>
              <a:ext cx="946873" cy="10090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7B4DF73-427F-1528-9679-9ED534915003}"/>
                </a:ext>
              </a:extLst>
            </p:cNvPr>
            <p:cNvSpPr/>
            <p:nvPr/>
          </p:nvSpPr>
          <p:spPr>
            <a:xfrm>
              <a:off x="184671" y="1376386"/>
              <a:ext cx="2917076" cy="93660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kern="1200" dirty="0"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SIMU-EX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554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F7AA7-51F3-A88D-957C-6D8130903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27ECD-2170-FBBF-657A-7F6A948C0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2BF0E-EC55-F69B-A6E5-2D805F8DE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E9CB-956F-4B29-AD8F-95ED05038551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AD95D-84FA-4199-CEF1-97ED38E67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309A6-95A2-CBC2-8808-DFF807120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70BF-6BCD-49C6-8BAE-ED5A7B2E15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9B0CDD-12EB-56A2-DF6D-4A4A4B482147}"/>
              </a:ext>
            </a:extLst>
          </p:cNvPr>
          <p:cNvSpPr/>
          <p:nvPr userDrawn="1"/>
        </p:nvSpPr>
        <p:spPr>
          <a:xfrm>
            <a:off x="405353" y="6142978"/>
            <a:ext cx="1147713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3F0072-31ED-7D34-527B-51793DC0B80C}"/>
              </a:ext>
            </a:extLst>
          </p:cNvPr>
          <p:cNvGrpSpPr/>
          <p:nvPr userDrawn="1"/>
        </p:nvGrpSpPr>
        <p:grpSpPr>
          <a:xfrm>
            <a:off x="10691840" y="6282565"/>
            <a:ext cx="1323920" cy="512693"/>
            <a:chOff x="7470949" y="3566939"/>
            <a:chExt cx="1323920" cy="51269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5587CE0-0EDE-AD73-3C57-0C79CFFE41F3}"/>
                </a:ext>
              </a:extLst>
            </p:cNvPr>
            <p:cNvSpPr/>
            <p:nvPr/>
          </p:nvSpPr>
          <p:spPr>
            <a:xfrm>
              <a:off x="7568919" y="3719147"/>
              <a:ext cx="1190731" cy="29642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Triangle">
                <a:avLst>
                  <a:gd name="adj" fmla="val 40655"/>
                </a:avLst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convex"/>
              </a:sp3d>
            </a:bodyPr>
            <a:lstStyle/>
            <a:p>
              <a:pPr algn="ctr"/>
              <a:r>
                <a:rPr lang="en-US" sz="5400" b="1" cap="none" spc="0" baseline="40000" dirty="0">
                  <a:ln w="2857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masis MT Pro Black" panose="020B0604020202020204" pitchFamily="18" charset="0"/>
                </a:rPr>
                <a:t>SIMU-EX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CAA27CD-6301-72DA-3294-834D4C2F6ED3}"/>
                </a:ext>
              </a:extLst>
            </p:cNvPr>
            <p:cNvSpPr/>
            <p:nvPr/>
          </p:nvSpPr>
          <p:spPr>
            <a:xfrm rot="20886695">
              <a:off x="7529760" y="3628066"/>
              <a:ext cx="612668" cy="18466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convex"/>
              </a:sp3d>
            </a:bodyPr>
            <a:lstStyle/>
            <a:p>
              <a:pPr algn="ctr"/>
              <a:r>
                <a:rPr lang="en-US" sz="600" b="1" cap="none" spc="0" dirty="0">
                  <a:ln w="317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masis MT Pro Black" panose="020B0604020202020204" pitchFamily="18" charset="0"/>
                </a:rPr>
                <a:t>Simulation</a:t>
              </a:r>
              <a:endParaRPr lang="en-US" b="1" cap="none" spc="0" dirty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masis MT Pro Black" panose="020B0604020202020204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5CC2B1-2BBD-5E25-2E04-61734002FC09}"/>
                </a:ext>
              </a:extLst>
            </p:cNvPr>
            <p:cNvSpPr/>
            <p:nvPr/>
          </p:nvSpPr>
          <p:spPr>
            <a:xfrm rot="766278">
              <a:off x="8167785" y="3622695"/>
              <a:ext cx="614271" cy="18466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convex"/>
              </a:sp3d>
            </a:bodyPr>
            <a:lstStyle/>
            <a:p>
              <a:pPr algn="ctr"/>
              <a:r>
                <a:rPr lang="en-US" sz="600" b="1" cap="none" spc="0" dirty="0">
                  <a:ln w="317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masis MT Pro Black" panose="020B0604020202020204" pitchFamily="18" charset="0"/>
                </a:rPr>
                <a:t>Experience</a:t>
              </a:r>
              <a:endParaRPr lang="en-US" sz="1000" b="1" cap="none" spc="0" dirty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masis MT Pro Black" panose="020B0604020202020204" pitchFamily="18" charset="0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016137D0-F856-72A0-0284-EDE4949816E9}"/>
                </a:ext>
              </a:extLst>
            </p:cNvPr>
            <p:cNvSpPr/>
            <p:nvPr/>
          </p:nvSpPr>
          <p:spPr>
            <a:xfrm>
              <a:off x="7470949" y="3566939"/>
              <a:ext cx="1323920" cy="512693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1431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24497-7FBD-BF8E-8AFD-416DB3B2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BE441-AB56-D43E-47D4-E8098678C6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1A0F41-A35F-7328-BCC9-4DAF230BC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9F9C34-C113-A7E3-BA7C-830E6C9FA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E9CB-956F-4B29-AD8F-95ED05038551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C45F0E-F7CB-607E-8D88-C73CBBBBF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CEBCDD-7365-7675-3EE6-5DF362159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70BF-6BCD-49C6-8BAE-ED5A7B2E15B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E9C21C-6AFC-3EB0-B7A2-9E694B368B19}"/>
              </a:ext>
            </a:extLst>
          </p:cNvPr>
          <p:cNvSpPr/>
          <p:nvPr userDrawn="1"/>
        </p:nvSpPr>
        <p:spPr>
          <a:xfrm>
            <a:off x="140943" y="1688601"/>
            <a:ext cx="1147713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C68C12D-531D-F7D3-90E2-60068C785BFB}"/>
              </a:ext>
            </a:extLst>
          </p:cNvPr>
          <p:cNvSpPr/>
          <p:nvPr userDrawn="1"/>
        </p:nvSpPr>
        <p:spPr>
          <a:xfrm>
            <a:off x="140943" y="6195645"/>
            <a:ext cx="1147713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48120BF-1A37-2CBB-1316-E27D87120A59}"/>
              </a:ext>
            </a:extLst>
          </p:cNvPr>
          <p:cNvGrpSpPr/>
          <p:nvPr userDrawn="1"/>
        </p:nvGrpSpPr>
        <p:grpSpPr>
          <a:xfrm>
            <a:off x="10691840" y="6282565"/>
            <a:ext cx="1323920" cy="512693"/>
            <a:chOff x="7470949" y="3566939"/>
            <a:chExt cx="1323920" cy="51269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D78868A-1468-18A7-F99F-03448B45EAD3}"/>
                </a:ext>
              </a:extLst>
            </p:cNvPr>
            <p:cNvSpPr/>
            <p:nvPr/>
          </p:nvSpPr>
          <p:spPr>
            <a:xfrm>
              <a:off x="7568919" y="3719147"/>
              <a:ext cx="1190731" cy="29642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Triangle">
                <a:avLst>
                  <a:gd name="adj" fmla="val 40655"/>
                </a:avLst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convex"/>
              </a:sp3d>
            </a:bodyPr>
            <a:lstStyle/>
            <a:p>
              <a:pPr algn="ctr"/>
              <a:r>
                <a:rPr lang="en-US" sz="5400" b="1" cap="none" spc="0" baseline="40000" dirty="0">
                  <a:ln w="2857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masis MT Pro Black" panose="020B0604020202020204" pitchFamily="18" charset="0"/>
                </a:rPr>
                <a:t>SIMU-EX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48717E7-1C3E-EDDF-7BBC-F3126753F7FF}"/>
                </a:ext>
              </a:extLst>
            </p:cNvPr>
            <p:cNvSpPr/>
            <p:nvPr/>
          </p:nvSpPr>
          <p:spPr>
            <a:xfrm rot="20886695">
              <a:off x="7529760" y="3628066"/>
              <a:ext cx="612668" cy="18466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convex"/>
              </a:sp3d>
            </a:bodyPr>
            <a:lstStyle/>
            <a:p>
              <a:pPr algn="ctr"/>
              <a:r>
                <a:rPr lang="en-US" sz="600" b="1" cap="none" spc="0" dirty="0">
                  <a:ln w="317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masis MT Pro Black" panose="020B0604020202020204" pitchFamily="18" charset="0"/>
                </a:rPr>
                <a:t>Simulation</a:t>
              </a:r>
              <a:endParaRPr lang="en-US" b="1" cap="none" spc="0" dirty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masis MT Pro Black" panose="020B06040202020202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4967A3C-0305-BC3F-4FB1-B4A33546A8CF}"/>
                </a:ext>
              </a:extLst>
            </p:cNvPr>
            <p:cNvSpPr/>
            <p:nvPr/>
          </p:nvSpPr>
          <p:spPr>
            <a:xfrm rot="766278">
              <a:off x="8167785" y="3622695"/>
              <a:ext cx="614271" cy="18466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convex"/>
              </a:sp3d>
            </a:bodyPr>
            <a:lstStyle/>
            <a:p>
              <a:pPr algn="ctr"/>
              <a:r>
                <a:rPr lang="en-US" sz="600" b="1" cap="none" spc="0" dirty="0">
                  <a:ln w="317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masis MT Pro Black" panose="020B0604020202020204" pitchFamily="18" charset="0"/>
                </a:rPr>
                <a:t>Experience</a:t>
              </a:r>
              <a:endParaRPr lang="en-US" sz="1000" b="1" cap="none" spc="0" dirty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masis MT Pro Black" panose="020B0604020202020204" pitchFamily="18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D55DE2F-3EE3-E26B-2619-AAFC7C7DFBE9}"/>
                </a:ext>
              </a:extLst>
            </p:cNvPr>
            <p:cNvSpPr/>
            <p:nvPr/>
          </p:nvSpPr>
          <p:spPr>
            <a:xfrm>
              <a:off x="7470949" y="3566939"/>
              <a:ext cx="1323920" cy="512693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6946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8DCDA-85BC-C8D3-16BA-790B065A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EA78C-E00B-0260-0BB5-12E868AF2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519F26-8B7A-EA26-21C5-88A740263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8E6A84-43F8-DADC-DE94-4EDF3EEAD8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E36CBA-AD8A-9163-E118-951D69F921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7F2F77-82EB-6246-11D3-1301DA17A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E9CB-956F-4B29-AD8F-95ED05038551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997151-4EE7-2230-7D41-D272FC446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879BD1-DEAC-63BB-74A4-3868D814E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70BF-6BCD-49C6-8BAE-ED5A7B2E15B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7C4194-CF56-D3E1-3853-291421B44CF5}"/>
              </a:ext>
            </a:extLst>
          </p:cNvPr>
          <p:cNvSpPr/>
          <p:nvPr userDrawn="1"/>
        </p:nvSpPr>
        <p:spPr>
          <a:xfrm>
            <a:off x="405353" y="6142978"/>
            <a:ext cx="1147713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1A648C6-B966-7F92-F0DE-5B988A21B0A2}"/>
              </a:ext>
            </a:extLst>
          </p:cNvPr>
          <p:cNvGrpSpPr/>
          <p:nvPr userDrawn="1"/>
        </p:nvGrpSpPr>
        <p:grpSpPr>
          <a:xfrm>
            <a:off x="10691840" y="6282565"/>
            <a:ext cx="1323920" cy="512693"/>
            <a:chOff x="7470949" y="3566939"/>
            <a:chExt cx="1323920" cy="51269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20084EE-A731-AC91-D119-12054FC62B5E}"/>
                </a:ext>
              </a:extLst>
            </p:cNvPr>
            <p:cNvSpPr/>
            <p:nvPr/>
          </p:nvSpPr>
          <p:spPr>
            <a:xfrm>
              <a:off x="7568919" y="3719147"/>
              <a:ext cx="1190731" cy="29642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Triangle">
                <a:avLst>
                  <a:gd name="adj" fmla="val 40655"/>
                </a:avLst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convex"/>
              </a:sp3d>
            </a:bodyPr>
            <a:lstStyle/>
            <a:p>
              <a:pPr algn="ctr"/>
              <a:r>
                <a:rPr lang="en-US" sz="5400" b="1" cap="none" spc="0" baseline="40000" dirty="0">
                  <a:ln w="2857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masis MT Pro Black" panose="020B0604020202020204" pitchFamily="18" charset="0"/>
                </a:rPr>
                <a:t>SIMU-EX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9FF11EA-C921-9DBC-2C52-B760D88DF598}"/>
                </a:ext>
              </a:extLst>
            </p:cNvPr>
            <p:cNvSpPr/>
            <p:nvPr/>
          </p:nvSpPr>
          <p:spPr>
            <a:xfrm rot="20886695">
              <a:off x="7529760" y="3628066"/>
              <a:ext cx="612668" cy="18466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convex"/>
              </a:sp3d>
            </a:bodyPr>
            <a:lstStyle/>
            <a:p>
              <a:pPr algn="ctr"/>
              <a:r>
                <a:rPr lang="en-US" sz="600" b="1" cap="none" spc="0" dirty="0">
                  <a:ln w="317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masis MT Pro Black" panose="020B0604020202020204" pitchFamily="18" charset="0"/>
                </a:rPr>
                <a:t>Simulation</a:t>
              </a:r>
              <a:endParaRPr lang="en-US" b="1" cap="none" spc="0" dirty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masis MT Pro Black" panose="020B0604020202020204" pitchFamily="18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7844E75-1C5E-7CAE-F14B-3722B1FF7E4C}"/>
                </a:ext>
              </a:extLst>
            </p:cNvPr>
            <p:cNvSpPr/>
            <p:nvPr/>
          </p:nvSpPr>
          <p:spPr>
            <a:xfrm rot="766278">
              <a:off x="8167785" y="3622695"/>
              <a:ext cx="614271" cy="18466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convex"/>
              </a:sp3d>
            </a:bodyPr>
            <a:lstStyle/>
            <a:p>
              <a:pPr algn="ctr"/>
              <a:r>
                <a:rPr lang="en-US" sz="600" b="1" cap="none" spc="0" dirty="0">
                  <a:ln w="317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masis MT Pro Black" panose="020B0604020202020204" pitchFamily="18" charset="0"/>
                </a:rPr>
                <a:t>Experience</a:t>
              </a:r>
              <a:endParaRPr lang="en-US" sz="1000" b="1" cap="none" spc="0" dirty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masis MT Pro Black" panose="020B0604020202020204" pitchFamily="18" charset="0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F53BA83-4C48-1FBB-62CC-B47F4EF4492E}"/>
                </a:ext>
              </a:extLst>
            </p:cNvPr>
            <p:cNvSpPr/>
            <p:nvPr/>
          </p:nvSpPr>
          <p:spPr>
            <a:xfrm>
              <a:off x="7470949" y="3566939"/>
              <a:ext cx="1323920" cy="512693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427801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CAAC6-A5AD-CD1E-36D1-862575A98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A500AF-C888-7CD0-64C6-AF5F1CBC5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E9CB-956F-4B29-AD8F-95ED05038551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44A9BB-E48A-DAAD-52C5-D409CF7DC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1FF170-045A-79D9-EAF3-53D4DD8832D7}"/>
              </a:ext>
            </a:extLst>
          </p:cNvPr>
          <p:cNvSpPr/>
          <p:nvPr userDrawn="1"/>
        </p:nvSpPr>
        <p:spPr>
          <a:xfrm>
            <a:off x="405353" y="6142978"/>
            <a:ext cx="1147713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4F5A652-7AE9-BF2F-AACF-001725EFD34B}"/>
              </a:ext>
            </a:extLst>
          </p:cNvPr>
          <p:cNvGrpSpPr/>
          <p:nvPr userDrawn="1"/>
        </p:nvGrpSpPr>
        <p:grpSpPr>
          <a:xfrm>
            <a:off x="10691840" y="6282565"/>
            <a:ext cx="1323920" cy="512693"/>
            <a:chOff x="7470949" y="3566939"/>
            <a:chExt cx="1323920" cy="5126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9F7C22B-4641-DF86-F8DF-6D38FEA51E76}"/>
                </a:ext>
              </a:extLst>
            </p:cNvPr>
            <p:cNvSpPr/>
            <p:nvPr/>
          </p:nvSpPr>
          <p:spPr>
            <a:xfrm>
              <a:off x="7568919" y="3719147"/>
              <a:ext cx="1190731" cy="29642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Triangle">
                <a:avLst>
                  <a:gd name="adj" fmla="val 40655"/>
                </a:avLst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convex"/>
              </a:sp3d>
            </a:bodyPr>
            <a:lstStyle/>
            <a:p>
              <a:pPr algn="ctr"/>
              <a:r>
                <a:rPr lang="en-US" sz="5400" b="1" cap="none" spc="0" baseline="40000" dirty="0">
                  <a:ln w="2857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masis MT Pro Black" panose="020B0604020202020204" pitchFamily="18" charset="0"/>
                </a:rPr>
                <a:t>SIMU-EX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14C2E2F-AB23-64D8-FB59-BC7381B79E5F}"/>
                </a:ext>
              </a:extLst>
            </p:cNvPr>
            <p:cNvSpPr/>
            <p:nvPr/>
          </p:nvSpPr>
          <p:spPr>
            <a:xfrm rot="20886695">
              <a:off x="7529760" y="3628066"/>
              <a:ext cx="612668" cy="18466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convex"/>
              </a:sp3d>
            </a:bodyPr>
            <a:lstStyle/>
            <a:p>
              <a:pPr algn="ctr"/>
              <a:r>
                <a:rPr lang="en-US" sz="600" b="1" cap="none" spc="0" dirty="0">
                  <a:ln w="317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masis MT Pro Black" panose="020B0604020202020204" pitchFamily="18" charset="0"/>
                </a:rPr>
                <a:t>Simulation</a:t>
              </a:r>
              <a:endParaRPr lang="en-US" b="1" cap="none" spc="0" dirty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masis MT Pro Black" panose="020B06040202020202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7932F7C-A072-1A90-F366-DAFF96E8AA99}"/>
                </a:ext>
              </a:extLst>
            </p:cNvPr>
            <p:cNvSpPr/>
            <p:nvPr/>
          </p:nvSpPr>
          <p:spPr>
            <a:xfrm rot="766278">
              <a:off x="8167785" y="3622695"/>
              <a:ext cx="614271" cy="18466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convex"/>
              </a:sp3d>
            </a:bodyPr>
            <a:lstStyle/>
            <a:p>
              <a:pPr algn="ctr"/>
              <a:r>
                <a:rPr lang="en-US" sz="600" b="1" cap="none" spc="0" dirty="0">
                  <a:ln w="317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masis MT Pro Black" panose="020B0604020202020204" pitchFamily="18" charset="0"/>
                </a:rPr>
                <a:t>Experience</a:t>
              </a:r>
              <a:endParaRPr lang="en-US" sz="1000" b="1" cap="none" spc="0" dirty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masis MT Pro Black" panose="020B0604020202020204" pitchFamily="18" charset="0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FDDEEFC-FFCB-C973-69F0-2819A7509B27}"/>
                </a:ext>
              </a:extLst>
            </p:cNvPr>
            <p:cNvSpPr/>
            <p:nvPr/>
          </p:nvSpPr>
          <p:spPr>
            <a:xfrm>
              <a:off x="7470949" y="3566939"/>
              <a:ext cx="1323920" cy="512693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339674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90A739-C656-AA6B-1B3D-CD4787C8B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E9CB-956F-4B29-AD8F-95ED05038551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8F6930-65A6-82BF-3B61-E3FEDE3E0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EB7E2-92AE-0039-FBD1-5C53AA9E46E4}"/>
              </a:ext>
            </a:extLst>
          </p:cNvPr>
          <p:cNvSpPr/>
          <p:nvPr userDrawn="1"/>
        </p:nvSpPr>
        <p:spPr>
          <a:xfrm>
            <a:off x="405353" y="6142978"/>
            <a:ext cx="1147713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28852C-FC01-5F1D-0D8E-03B584A59F94}"/>
              </a:ext>
            </a:extLst>
          </p:cNvPr>
          <p:cNvGrpSpPr/>
          <p:nvPr userDrawn="1"/>
        </p:nvGrpSpPr>
        <p:grpSpPr>
          <a:xfrm>
            <a:off x="10691840" y="6282565"/>
            <a:ext cx="1323920" cy="512693"/>
            <a:chOff x="7470949" y="3566939"/>
            <a:chExt cx="1323920" cy="51269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817A59E-49E9-ECB7-97FF-050A1451BEE3}"/>
                </a:ext>
              </a:extLst>
            </p:cNvPr>
            <p:cNvSpPr/>
            <p:nvPr/>
          </p:nvSpPr>
          <p:spPr>
            <a:xfrm>
              <a:off x="7568919" y="3719147"/>
              <a:ext cx="1190731" cy="29642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Triangle">
                <a:avLst>
                  <a:gd name="adj" fmla="val 40655"/>
                </a:avLst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convex"/>
              </a:sp3d>
            </a:bodyPr>
            <a:lstStyle/>
            <a:p>
              <a:pPr algn="ctr"/>
              <a:r>
                <a:rPr lang="en-US" sz="5400" b="1" cap="none" spc="0" baseline="40000" dirty="0">
                  <a:ln w="2857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masis MT Pro Black" panose="020B0604020202020204" pitchFamily="18" charset="0"/>
                </a:rPr>
                <a:t>SIMU-EX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BBD6929-E6FA-4A14-2C95-3DC421EA3D04}"/>
                </a:ext>
              </a:extLst>
            </p:cNvPr>
            <p:cNvSpPr/>
            <p:nvPr/>
          </p:nvSpPr>
          <p:spPr>
            <a:xfrm rot="20886695">
              <a:off x="7529760" y="3628066"/>
              <a:ext cx="612668" cy="18466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convex"/>
              </a:sp3d>
            </a:bodyPr>
            <a:lstStyle/>
            <a:p>
              <a:pPr algn="ctr"/>
              <a:r>
                <a:rPr lang="en-US" sz="600" b="1" cap="none" spc="0" dirty="0">
                  <a:ln w="317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masis MT Pro Black" panose="020B0604020202020204" pitchFamily="18" charset="0"/>
                </a:rPr>
                <a:t>Simulation</a:t>
              </a:r>
              <a:endParaRPr lang="en-US" b="1" cap="none" spc="0" dirty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masis MT Pro Black" panose="020B06040202020202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EC60D38-73C9-F469-B854-A7E1A86F59EC}"/>
                </a:ext>
              </a:extLst>
            </p:cNvPr>
            <p:cNvSpPr/>
            <p:nvPr/>
          </p:nvSpPr>
          <p:spPr>
            <a:xfrm rot="766278">
              <a:off x="8167785" y="3622695"/>
              <a:ext cx="614271" cy="18466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convex"/>
              </a:sp3d>
            </a:bodyPr>
            <a:lstStyle/>
            <a:p>
              <a:pPr algn="ctr"/>
              <a:r>
                <a:rPr lang="en-US" sz="600" b="1" cap="none" spc="0" dirty="0">
                  <a:ln w="317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masis MT Pro Black" panose="020B0604020202020204" pitchFamily="18" charset="0"/>
                </a:rPr>
                <a:t>Experience</a:t>
              </a:r>
              <a:endParaRPr lang="en-US" sz="1000" b="1" cap="none" spc="0" dirty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masis MT Pro Black" panose="020B0604020202020204" pitchFamily="18" charset="0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38E444E-C41F-F789-4B63-529908295794}"/>
                </a:ext>
              </a:extLst>
            </p:cNvPr>
            <p:cNvSpPr/>
            <p:nvPr/>
          </p:nvSpPr>
          <p:spPr>
            <a:xfrm>
              <a:off x="7470949" y="3566939"/>
              <a:ext cx="1323920" cy="512693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225155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E3D6B-6AE3-D73E-2A8C-140C18E0C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7366B-581A-BEAB-CA2F-8398E9127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8CFBEE-EF4B-8828-70D4-2B23FA8CF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8E6FC-11DB-9A4A-AC09-933F75A00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E9CB-956F-4B29-AD8F-95ED05038551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CAB134-E44C-607D-4C94-7340B6842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2C063-6B34-2759-3150-929D59D28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70BF-6BCD-49C6-8BAE-ED5A7B2E15BA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93F957B-7FED-B03D-8E4D-C20C23187ED8}"/>
              </a:ext>
            </a:extLst>
          </p:cNvPr>
          <p:cNvGrpSpPr/>
          <p:nvPr userDrawn="1"/>
        </p:nvGrpSpPr>
        <p:grpSpPr>
          <a:xfrm>
            <a:off x="10691840" y="6282565"/>
            <a:ext cx="1323920" cy="512693"/>
            <a:chOff x="7470949" y="3566939"/>
            <a:chExt cx="1323920" cy="51269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14E4980-DBB6-8262-BB3D-DE13721CAD7A}"/>
                </a:ext>
              </a:extLst>
            </p:cNvPr>
            <p:cNvSpPr/>
            <p:nvPr/>
          </p:nvSpPr>
          <p:spPr>
            <a:xfrm>
              <a:off x="7568919" y="3719147"/>
              <a:ext cx="1190731" cy="29642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Triangle">
                <a:avLst>
                  <a:gd name="adj" fmla="val 40655"/>
                </a:avLst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convex"/>
              </a:sp3d>
            </a:bodyPr>
            <a:lstStyle/>
            <a:p>
              <a:pPr algn="ctr"/>
              <a:r>
                <a:rPr lang="en-US" sz="5400" b="1" cap="none" spc="0" baseline="40000" dirty="0">
                  <a:ln w="2857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masis MT Pro Black" panose="020B0604020202020204" pitchFamily="18" charset="0"/>
                </a:rPr>
                <a:t>SIMU-EX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0AB94B2-9AB4-55D9-FD06-38F8A6A7A45D}"/>
                </a:ext>
              </a:extLst>
            </p:cNvPr>
            <p:cNvSpPr/>
            <p:nvPr/>
          </p:nvSpPr>
          <p:spPr>
            <a:xfrm rot="20886695">
              <a:off x="7529760" y="3628066"/>
              <a:ext cx="612668" cy="18466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convex"/>
              </a:sp3d>
            </a:bodyPr>
            <a:lstStyle/>
            <a:p>
              <a:pPr algn="ctr"/>
              <a:r>
                <a:rPr lang="en-US" sz="600" b="1" cap="none" spc="0" dirty="0">
                  <a:ln w="317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masis MT Pro Black" panose="020B0604020202020204" pitchFamily="18" charset="0"/>
                </a:rPr>
                <a:t>Simulation</a:t>
              </a:r>
              <a:endParaRPr lang="en-US" b="1" cap="none" spc="0" dirty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masis MT Pro Black" panose="020B06040202020202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DB6B89F-D71B-7391-FBAF-A5445E10F7DE}"/>
                </a:ext>
              </a:extLst>
            </p:cNvPr>
            <p:cNvSpPr/>
            <p:nvPr/>
          </p:nvSpPr>
          <p:spPr>
            <a:xfrm rot="766278">
              <a:off x="8167785" y="3622695"/>
              <a:ext cx="614271" cy="18466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convex"/>
              </a:sp3d>
            </a:bodyPr>
            <a:lstStyle/>
            <a:p>
              <a:pPr algn="ctr"/>
              <a:r>
                <a:rPr lang="en-US" sz="600" b="1" cap="none" spc="0" dirty="0">
                  <a:ln w="317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masis MT Pro Black" panose="020B0604020202020204" pitchFamily="18" charset="0"/>
                </a:rPr>
                <a:t>Experience</a:t>
              </a:r>
              <a:endParaRPr lang="en-US" sz="1000" b="1" cap="none" spc="0" dirty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masis MT Pro Black" panose="020B0604020202020204" pitchFamily="18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4AF105F-DF3C-322F-EF36-A997D8D2B31A}"/>
                </a:ext>
              </a:extLst>
            </p:cNvPr>
            <p:cNvSpPr/>
            <p:nvPr/>
          </p:nvSpPr>
          <p:spPr>
            <a:xfrm>
              <a:off x="7470949" y="3566939"/>
              <a:ext cx="1323920" cy="512693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411468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FEA91-9563-A68E-C33B-13A70D552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03A0A7-E589-7490-6D50-464C391704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AF050F-8741-D718-4AE0-EBE6E603F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2BFF7-AA9B-C7F7-9459-F9E3DCA06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E9CB-956F-4B29-AD8F-95ED05038551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438668-E1D6-219A-FE5C-557C0696A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47F381-49BC-9AB1-09EB-24D7FA18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70BF-6BCD-49C6-8BAE-ED5A7B2E1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1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d"/>
      </p:transition>
    </mc:Choice>
    <mc:Fallback xmlns="">
      <p:transition spd="slow">
        <p:push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88000">
              <a:schemeClr val="accent5">
                <a:lumMod val="40000"/>
                <a:lumOff val="60000"/>
              </a:schemeClr>
            </a:gs>
            <a:gs pos="43000">
              <a:srgbClr val="3399FF"/>
            </a:gs>
            <a:gs pos="100000">
              <a:srgbClr val="4472C4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24C972-A80B-A43F-50BE-BFE463846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8734E-7BAB-93CB-904E-88140FC07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45C8E-5CB7-069A-09AE-DC727E77A2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E9CB-956F-4B29-AD8F-95ED05038551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4D92F-B9A5-8F00-E83C-3D12BBB9B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A648C-57AC-D68D-6886-454859C3C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E70BF-6BCD-49C6-8BAE-ED5A7B2E1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5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sh dir="d"/>
      </p:transition>
    </mc:Choice>
    <mc:Fallback xmlns="">
      <p:transition spd="slow">
        <p:push dir="d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7EEFCE1-ADC2-B4C1-F57C-A67A637D0F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2749681"/>
              </p:ext>
            </p:extLst>
          </p:nvPr>
        </p:nvGraphicFramePr>
        <p:xfrm>
          <a:off x="350922" y="332880"/>
          <a:ext cx="8261334" cy="4619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F205DD0-768D-F037-66FA-832E7422DA2F}"/>
              </a:ext>
            </a:extLst>
          </p:cNvPr>
          <p:cNvSpPr/>
          <p:nvPr/>
        </p:nvSpPr>
        <p:spPr>
          <a:xfrm>
            <a:off x="6597926" y="1895992"/>
            <a:ext cx="578126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Entrepreneurship</a:t>
            </a:r>
          </a:p>
          <a:p>
            <a:pPr algn="ctr"/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The Game</a:t>
            </a:r>
          </a:p>
          <a:p>
            <a:pPr algn="ctr"/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Quarter x Results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9272BE-CF7E-9DEF-AB30-2080DFEFB205}"/>
              </a:ext>
            </a:extLst>
          </p:cNvPr>
          <p:cNvSpPr txBox="1"/>
          <p:nvPr/>
        </p:nvSpPr>
        <p:spPr>
          <a:xfrm>
            <a:off x="5045053" y="2488293"/>
            <a:ext cx="13421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4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Responsibility</a:t>
            </a:r>
            <a:endParaRPr lang="en-US" sz="15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2AEBB-FEB7-8D07-C755-A40732B99060}"/>
              </a:ext>
            </a:extLst>
          </p:cNvPr>
          <p:cNvSpPr txBox="1"/>
          <p:nvPr/>
        </p:nvSpPr>
        <p:spPr>
          <a:xfrm>
            <a:off x="2922309" y="3915350"/>
            <a:ext cx="105462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Sandbox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ABA119-C3AF-3B68-BAED-978FCD63065E}"/>
              </a:ext>
            </a:extLst>
          </p:cNvPr>
          <p:cNvSpPr txBox="1"/>
          <p:nvPr/>
        </p:nvSpPr>
        <p:spPr>
          <a:xfrm>
            <a:off x="2690570" y="1008784"/>
            <a:ext cx="105462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Managing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9A9701-7BCA-738A-52FC-D1CDBBDD3F69}"/>
              </a:ext>
            </a:extLst>
          </p:cNvPr>
          <p:cNvSpPr txBox="1"/>
          <p:nvPr/>
        </p:nvSpPr>
        <p:spPr>
          <a:xfrm>
            <a:off x="116309" y="4399026"/>
            <a:ext cx="7916518" cy="1758346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23289"/>
              </a:avLst>
            </a:prstTxWarp>
            <a:spAutoFit/>
          </a:bodyPr>
          <a:lstStyle/>
          <a:p>
            <a:pPr lvl="0"/>
            <a:r>
              <a:rPr lang="en-US" sz="4000" b="1" dirty="0">
                <a:ln w="19050">
                  <a:solidFill>
                    <a:srgbClr val="0C4862"/>
                  </a:solidFill>
                </a:ln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Black" panose="02000503040000020004" pitchFamily="2" charset="0"/>
                <a:cs typeface="Biome" panose="020B0502040204020203" pitchFamily="34" charset="0"/>
              </a:rPr>
              <a:t>Res</a:t>
            </a:r>
            <a:r>
              <a:rPr lang="en-US" sz="4000" b="1" cap="small" dirty="0">
                <a:ln w="19050">
                  <a:solidFill>
                    <a:srgbClr val="0C4862"/>
                  </a:solidFill>
                </a:ln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Black" panose="02000503040000020004" pitchFamily="2" charset="0"/>
                <a:cs typeface="Biome" panose="020B0502040204020203" pitchFamily="34" charset="0"/>
              </a:rPr>
              <a:t>ponsibility</a:t>
            </a:r>
          </a:p>
        </p:txBody>
      </p:sp>
    </p:spTree>
    <p:extLst>
      <p:ext uri="{BB962C8B-B14F-4D97-AF65-F5344CB8AC3E}">
        <p14:creationId xmlns:p14="http://schemas.microsoft.com/office/powerpoint/2010/main" val="187447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d"/>
      </p:transition>
    </mc:Choice>
    <mc:Fallback xmlns="">
      <p:transition spd="slow">
        <p:push dir="d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C44D8E-EE71-7885-D35C-8E67156FECC5}"/>
              </a:ext>
            </a:extLst>
          </p:cNvPr>
          <p:cNvSpPr txBox="1"/>
          <p:nvPr/>
        </p:nvSpPr>
        <p:spPr>
          <a:xfrm>
            <a:off x="3339547" y="6122503"/>
            <a:ext cx="5418836" cy="631215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19254"/>
              </a:avLst>
            </a:prstTxWarp>
            <a:spAutoFit/>
          </a:bodyPr>
          <a:lstStyle/>
          <a:p>
            <a:pPr lvl="0"/>
            <a:r>
              <a:rPr lang="en-US" sz="4000" b="1" dirty="0">
                <a:ln w="19050">
                  <a:solidFill>
                    <a:srgbClr val="0C4862"/>
                  </a:solidFill>
                </a:ln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Black" panose="02000503040000020004" pitchFamily="2" charset="0"/>
                <a:cs typeface="Biome" panose="020B0502040204020203" pitchFamily="34" charset="0"/>
              </a:rPr>
              <a:t>Res</a:t>
            </a:r>
            <a:r>
              <a:rPr lang="en-US" sz="4000" b="1" cap="small" dirty="0">
                <a:ln w="19050">
                  <a:solidFill>
                    <a:srgbClr val="0C4862"/>
                  </a:solidFill>
                </a:ln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Black" panose="02000503040000020004" pitchFamily="2" charset="0"/>
                <a:cs typeface="Biome" panose="020B0502040204020203" pitchFamily="34" charset="0"/>
              </a:rPr>
              <a:t>ponsibility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3A444A-75FC-EEF7-E209-58D4A7F0EAD7}"/>
              </a:ext>
            </a:extLst>
          </p:cNvPr>
          <p:cNvSpPr/>
          <p:nvPr/>
        </p:nvSpPr>
        <p:spPr>
          <a:xfrm rot="20354292">
            <a:off x="474777" y="1530017"/>
            <a:ext cx="351957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Utilize the Training Tools</a:t>
            </a:r>
          </a:p>
        </p:txBody>
      </p:sp>
      <p:pic>
        <p:nvPicPr>
          <p:cNvPr id="3" name="Snagit_SNGOUT2096">
            <a:extLst>
              <a:ext uri="{FF2B5EF4-FFF2-40B4-BE49-F238E27FC236}">
                <a16:creationId xmlns:a16="http://schemas.microsoft.com/office/drawing/2014/main" id="{CFDDE4E6-ADD9-22A6-25AD-1595839EB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779" y="470942"/>
            <a:ext cx="5797266" cy="549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0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d"/>
      </p:transition>
    </mc:Choice>
    <mc:Fallback xmlns="">
      <p:transition spd="slow">
        <p:push dir="d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24E3B-0DC7-2C42-1917-BD1C8F68D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490" y="78244"/>
            <a:ext cx="10515600" cy="775363"/>
          </a:xfrm>
        </p:spPr>
        <p:txBody>
          <a:bodyPr/>
          <a:lstStyle/>
          <a:p>
            <a:pPr algn="ctr"/>
            <a:r>
              <a:rPr lang="en-US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ea typeface="+mn-ea"/>
                <a:cs typeface="+mn-cs"/>
              </a:rPr>
              <a:t>Entrepreneurship – The Game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CE264C5-AF66-ED8D-0031-61B195F71F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339216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28D183B-E92F-E0AE-940F-96058B245CCC}"/>
              </a:ext>
            </a:extLst>
          </p:cNvPr>
          <p:cNvSpPr txBox="1">
            <a:spLocks/>
          </p:cNvSpPr>
          <p:nvPr/>
        </p:nvSpPr>
        <p:spPr>
          <a:xfrm>
            <a:off x="1012790" y="5092536"/>
            <a:ext cx="10515600" cy="775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ea typeface="+mn-ea"/>
                <a:cs typeface="+mn-cs"/>
              </a:rPr>
              <a:t>Quarterly Process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FFEB43-85BA-C3D4-FD08-9C044D190D3D}"/>
              </a:ext>
            </a:extLst>
          </p:cNvPr>
          <p:cNvSpPr/>
          <p:nvPr/>
        </p:nvSpPr>
        <p:spPr>
          <a:xfrm>
            <a:off x="122982" y="2730050"/>
            <a:ext cx="16313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Review</a:t>
            </a:r>
          </a:p>
          <a:p>
            <a:pPr algn="ctr"/>
            <a:r>
              <a:rPr lang="en-US" sz="3600" b="1" cap="none" spc="0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Process</a:t>
            </a:r>
            <a:endParaRPr lang="en-US" sz="54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954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d"/>
      </p:transition>
    </mc:Choice>
    <mc:Fallback xmlns="">
      <p:transition spd="slow">
        <p:push dir="d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nagit_SNGOUT2137">
            <a:extLst>
              <a:ext uri="{FF2B5EF4-FFF2-40B4-BE49-F238E27FC236}">
                <a16:creationId xmlns:a16="http://schemas.microsoft.com/office/drawing/2014/main" id="{EE023196-3E21-E59A-FA4F-5A0C520EC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44" y="389628"/>
            <a:ext cx="7257507" cy="5711744"/>
          </a:xfrm>
          <a:prstGeom prst="roundRect">
            <a:avLst>
              <a:gd name="adj" fmla="val 8401"/>
            </a:avLst>
          </a:prstGeom>
          <a:ln>
            <a:solidFill>
              <a:schemeClr val="bg2"/>
            </a:solidFill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95604BF-0B58-C2B1-8C7C-35F122E09E21}"/>
              </a:ext>
            </a:extLst>
          </p:cNvPr>
          <p:cNvSpPr txBox="1">
            <a:spLocks/>
          </p:cNvSpPr>
          <p:nvPr/>
        </p:nvSpPr>
        <p:spPr>
          <a:xfrm>
            <a:off x="1012790" y="6056646"/>
            <a:ext cx="10515600" cy="775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ea typeface="+mn-ea"/>
                <a:cs typeface="+mn-cs"/>
              </a:rPr>
              <a:t>Due Diligence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0208AC-0197-2A15-7651-39B0725E0C10}"/>
              </a:ext>
            </a:extLst>
          </p:cNvPr>
          <p:cNvSpPr/>
          <p:nvPr/>
        </p:nvSpPr>
        <p:spPr>
          <a:xfrm>
            <a:off x="260436" y="453989"/>
            <a:ext cx="4097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❶</a:t>
            </a:r>
            <a:r>
              <a:rPr lang="en-US" sz="5400" b="1" cap="none" spc="0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Milestones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B6D66F-600D-8B46-1335-7D0162152C8A}"/>
              </a:ext>
            </a:extLst>
          </p:cNvPr>
          <p:cNvSpPr/>
          <p:nvPr/>
        </p:nvSpPr>
        <p:spPr>
          <a:xfrm>
            <a:off x="260436" y="1999524"/>
            <a:ext cx="2978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❷</a:t>
            </a:r>
            <a:r>
              <a:rPr lang="en-US" sz="5400" b="1" cap="none" spc="0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Growth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091B57-D9A5-B0EC-1612-A101713BC6C1}"/>
              </a:ext>
            </a:extLst>
          </p:cNvPr>
          <p:cNvSpPr/>
          <p:nvPr/>
        </p:nvSpPr>
        <p:spPr>
          <a:xfrm>
            <a:off x="260436" y="3699115"/>
            <a:ext cx="1952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❸</a:t>
            </a:r>
            <a:r>
              <a:rPr lang="en-US" sz="5400" b="1" cap="none" spc="0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Gap</a:t>
            </a:r>
          </a:p>
        </p:txBody>
      </p:sp>
      <p:sp>
        <p:nvSpPr>
          <p:cNvPr id="10" name="Callout: Bent Line 9">
            <a:extLst>
              <a:ext uri="{FF2B5EF4-FFF2-40B4-BE49-F238E27FC236}">
                <a16:creationId xmlns:a16="http://schemas.microsoft.com/office/drawing/2014/main" id="{36C7E62A-4967-92E0-6006-06542C2FFB28}"/>
              </a:ext>
            </a:extLst>
          </p:cNvPr>
          <p:cNvSpPr/>
          <p:nvPr/>
        </p:nvSpPr>
        <p:spPr>
          <a:xfrm>
            <a:off x="538696" y="1349006"/>
            <a:ext cx="2220688" cy="554801"/>
          </a:xfrm>
          <a:prstGeom prst="borderCallout2">
            <a:avLst>
              <a:gd name="adj1" fmla="val 60472"/>
              <a:gd name="adj2" fmla="val 101819"/>
              <a:gd name="adj3" fmla="val 47719"/>
              <a:gd name="adj4" fmla="val 134833"/>
              <a:gd name="adj5" fmla="val 118280"/>
              <a:gd name="adj6" fmla="val 157604"/>
            </a:avLst>
          </a:prstGeom>
          <a:solidFill>
            <a:srgbClr val="0B4962"/>
          </a:solidFill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Growth Table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69DF17A-A1F5-86A2-F95A-6CBDD913EAC6}"/>
              </a:ext>
            </a:extLst>
          </p:cNvPr>
          <p:cNvSpPr/>
          <p:nvPr/>
        </p:nvSpPr>
        <p:spPr>
          <a:xfrm>
            <a:off x="3199521" y="3274943"/>
            <a:ext cx="7095630" cy="2781703"/>
          </a:xfrm>
          <a:prstGeom prst="roundRect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llout: Bent Line 10">
            <a:extLst>
              <a:ext uri="{FF2B5EF4-FFF2-40B4-BE49-F238E27FC236}">
                <a16:creationId xmlns:a16="http://schemas.microsoft.com/office/drawing/2014/main" id="{1D134C40-4E10-F2AE-4239-AFC2A87D7318}"/>
              </a:ext>
            </a:extLst>
          </p:cNvPr>
          <p:cNvSpPr/>
          <p:nvPr/>
        </p:nvSpPr>
        <p:spPr>
          <a:xfrm>
            <a:off x="1133173" y="4755609"/>
            <a:ext cx="1527351" cy="554801"/>
          </a:xfrm>
          <a:prstGeom prst="borderCallout2">
            <a:avLst>
              <a:gd name="adj1" fmla="val 112425"/>
              <a:gd name="adj2" fmla="val 57957"/>
              <a:gd name="adj3" fmla="val 167541"/>
              <a:gd name="adj4" fmla="val 95631"/>
              <a:gd name="adj5" fmla="val 28637"/>
              <a:gd name="adj6" fmla="val 165641"/>
            </a:avLst>
          </a:prstGeom>
          <a:solidFill>
            <a:srgbClr val="0B4962"/>
          </a:solidFill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Gap Table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64EB208-E855-BF4D-682F-2DA154FEF390}"/>
              </a:ext>
            </a:extLst>
          </p:cNvPr>
          <p:cNvSpPr/>
          <p:nvPr/>
        </p:nvSpPr>
        <p:spPr>
          <a:xfrm>
            <a:off x="3397491" y="2082641"/>
            <a:ext cx="6596305" cy="923330"/>
          </a:xfrm>
          <a:prstGeom prst="roundRect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llout: Bent Line 11">
            <a:extLst>
              <a:ext uri="{FF2B5EF4-FFF2-40B4-BE49-F238E27FC236}">
                <a16:creationId xmlns:a16="http://schemas.microsoft.com/office/drawing/2014/main" id="{0CD6C9EE-ACC7-5E97-E409-6EF5CDAA40D0}"/>
              </a:ext>
            </a:extLst>
          </p:cNvPr>
          <p:cNvSpPr/>
          <p:nvPr/>
        </p:nvSpPr>
        <p:spPr>
          <a:xfrm>
            <a:off x="9956547" y="1097607"/>
            <a:ext cx="1999623" cy="1803834"/>
          </a:xfrm>
          <a:prstGeom prst="borderCallout2">
            <a:avLst>
              <a:gd name="adj1" fmla="val 37113"/>
              <a:gd name="adj2" fmla="val -2595"/>
              <a:gd name="adj3" fmla="val 38481"/>
              <a:gd name="adj4" fmla="val -32611"/>
              <a:gd name="adj5" fmla="val 61213"/>
              <a:gd name="adj6" fmla="val -53348"/>
            </a:avLst>
          </a:prstGeom>
          <a:solidFill>
            <a:srgbClr val="0B4962"/>
          </a:solidFill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u="sng" dirty="0"/>
              <a:t>Your Quarterly Results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Cash in Bank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QOH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GM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Revenue in Markets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Units Sold in Markets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Market Share</a:t>
            </a:r>
          </a:p>
          <a:p>
            <a:pPr algn="ctr"/>
            <a:r>
              <a:rPr lang="en-US" sz="1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Growth?</a:t>
            </a:r>
          </a:p>
        </p:txBody>
      </p:sp>
      <p:sp>
        <p:nvSpPr>
          <p:cNvPr id="13" name="Callout: Bent Line 12">
            <a:extLst>
              <a:ext uri="{FF2B5EF4-FFF2-40B4-BE49-F238E27FC236}">
                <a16:creationId xmlns:a16="http://schemas.microsoft.com/office/drawing/2014/main" id="{502D478B-AAD9-7D44-C6C4-A0D7A411F36E}"/>
              </a:ext>
            </a:extLst>
          </p:cNvPr>
          <p:cNvSpPr/>
          <p:nvPr/>
        </p:nvSpPr>
        <p:spPr>
          <a:xfrm>
            <a:off x="9807061" y="3920887"/>
            <a:ext cx="1995434" cy="1622809"/>
          </a:xfrm>
          <a:prstGeom prst="borderCallout2">
            <a:avLst>
              <a:gd name="adj1" fmla="val 103447"/>
              <a:gd name="adj2" fmla="val 56446"/>
              <a:gd name="adj3" fmla="val 128311"/>
              <a:gd name="adj4" fmla="val -15525"/>
              <a:gd name="adj5" fmla="val 111106"/>
              <a:gd name="adj6" fmla="val -89657"/>
            </a:avLst>
          </a:prstGeom>
          <a:solidFill>
            <a:srgbClr val="0B4962"/>
          </a:solidFill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u="sng" dirty="0"/>
              <a:t>Quarter 2, 3 and 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QOH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Revenue in Markets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Units Sold in Markets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Market Share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Cash Analysis</a:t>
            </a:r>
          </a:p>
          <a:p>
            <a:pPr algn="ctr"/>
            <a:r>
              <a:rPr lang="en-US" sz="1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Gap Analysis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ED00F3B-500F-2143-34BA-1FAFD3EF29C8}"/>
              </a:ext>
            </a:extLst>
          </p:cNvPr>
          <p:cNvSpPr/>
          <p:nvPr/>
        </p:nvSpPr>
        <p:spPr>
          <a:xfrm>
            <a:off x="4401343" y="400598"/>
            <a:ext cx="4628357" cy="1289053"/>
          </a:xfrm>
          <a:prstGeom prst="roundRect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7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d"/>
      </p:transition>
    </mc:Choice>
    <mc:Fallback xmlns="">
      <p:transition spd="slow">
        <p:push dir="d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95604BF-0B58-C2B1-8C7C-35F122E09E21}"/>
              </a:ext>
            </a:extLst>
          </p:cNvPr>
          <p:cNvSpPr txBox="1">
            <a:spLocks/>
          </p:cNvSpPr>
          <p:nvPr/>
        </p:nvSpPr>
        <p:spPr>
          <a:xfrm>
            <a:off x="1012790" y="6056646"/>
            <a:ext cx="10515600" cy="775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ea typeface="+mn-ea"/>
                <a:cs typeface="+mn-cs"/>
              </a:rPr>
              <a:t>Benchmarks</a:t>
            </a:r>
          </a:p>
        </p:txBody>
      </p:sp>
      <p:pic>
        <p:nvPicPr>
          <p:cNvPr id="4" name="Snagit_SNGOUT2094">
            <a:extLst>
              <a:ext uri="{FF2B5EF4-FFF2-40B4-BE49-F238E27FC236}">
                <a16:creationId xmlns:a16="http://schemas.microsoft.com/office/drawing/2014/main" id="{AEB1ACF2-FB09-B8A9-5666-B5D063DD5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466" y="1545535"/>
            <a:ext cx="8493067" cy="2533812"/>
          </a:xfrm>
          <a:prstGeom prst="roundRect">
            <a:avLst>
              <a:gd name="adj" fmla="val 19188"/>
            </a:avLst>
          </a:prstGeom>
          <a:ln>
            <a:solidFill>
              <a:schemeClr val="bg2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00208AC-0197-2A15-7651-39B0725E0C10}"/>
              </a:ext>
            </a:extLst>
          </p:cNvPr>
          <p:cNvSpPr/>
          <p:nvPr/>
        </p:nvSpPr>
        <p:spPr>
          <a:xfrm rot="745037">
            <a:off x="5298794" y="4194866"/>
            <a:ext cx="59080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❹</a:t>
            </a:r>
            <a:r>
              <a:rPr lang="en-US" sz="5400" b="1" cap="none" spc="0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Class Benchmarks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8DBB381-E5EA-5C62-6422-EBF7E638BA15}"/>
              </a:ext>
            </a:extLst>
          </p:cNvPr>
          <p:cNvSpPr/>
          <p:nvPr/>
        </p:nvSpPr>
        <p:spPr>
          <a:xfrm>
            <a:off x="3369365" y="3344517"/>
            <a:ext cx="5242892" cy="38265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E4C239-2B7D-C622-1F39-8755194C198B}"/>
              </a:ext>
            </a:extLst>
          </p:cNvPr>
          <p:cNvSpPr/>
          <p:nvPr/>
        </p:nvSpPr>
        <p:spPr>
          <a:xfrm rot="20354292">
            <a:off x="-65253" y="598324"/>
            <a:ext cx="36713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Monitor - Manage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BEC26-B354-0E39-3398-766FAFF866C2}"/>
              </a:ext>
            </a:extLst>
          </p:cNvPr>
          <p:cNvSpPr/>
          <p:nvPr/>
        </p:nvSpPr>
        <p:spPr>
          <a:xfrm rot="20354292">
            <a:off x="1514297" y="1073049"/>
            <a:ext cx="9396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M&amp;M</a:t>
            </a:r>
          </a:p>
        </p:txBody>
      </p:sp>
    </p:spTree>
    <p:extLst>
      <p:ext uri="{BB962C8B-B14F-4D97-AF65-F5344CB8AC3E}">
        <p14:creationId xmlns:p14="http://schemas.microsoft.com/office/powerpoint/2010/main" val="277927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d"/>
      </p:transition>
    </mc:Choice>
    <mc:Fallback xmlns="">
      <p:transition spd="slow">
        <p:push dir="d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nagit_SNGOUT2136">
            <a:extLst>
              <a:ext uri="{FF2B5EF4-FFF2-40B4-BE49-F238E27FC236}">
                <a16:creationId xmlns:a16="http://schemas.microsoft.com/office/drawing/2014/main" id="{E876BFB4-F1C5-42FB-969A-0DB7F9A86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601" y="1216328"/>
            <a:ext cx="9320178" cy="4014414"/>
          </a:xfrm>
          <a:prstGeom prst="round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7C8DF8E-B4E9-92D5-8B69-93D8C3EA97B7}"/>
              </a:ext>
            </a:extLst>
          </p:cNvPr>
          <p:cNvSpPr txBox="1">
            <a:spLocks/>
          </p:cNvSpPr>
          <p:nvPr/>
        </p:nvSpPr>
        <p:spPr>
          <a:xfrm>
            <a:off x="1012790" y="6056646"/>
            <a:ext cx="10515600" cy="775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ea typeface="+mn-ea"/>
                <a:cs typeface="+mn-cs"/>
              </a:rPr>
              <a:t>Managing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654926-3EF8-9287-44E5-BF1C68CA9F7F}"/>
              </a:ext>
            </a:extLst>
          </p:cNvPr>
          <p:cNvSpPr/>
          <p:nvPr/>
        </p:nvSpPr>
        <p:spPr>
          <a:xfrm rot="20354292">
            <a:off x="-65253" y="598324"/>
            <a:ext cx="36713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Monitor - Manage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63BC07-6BFA-4E76-7BF1-CF6F83DDE68D}"/>
              </a:ext>
            </a:extLst>
          </p:cNvPr>
          <p:cNvSpPr/>
          <p:nvPr/>
        </p:nvSpPr>
        <p:spPr>
          <a:xfrm rot="20354292">
            <a:off x="7938329" y="2322253"/>
            <a:ext cx="40395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Measures &amp; Metrics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6E5175-5A11-F329-51C8-477664074846}"/>
              </a:ext>
            </a:extLst>
          </p:cNvPr>
          <p:cNvSpPr/>
          <p:nvPr/>
        </p:nvSpPr>
        <p:spPr>
          <a:xfrm rot="20354292">
            <a:off x="1514297" y="1073049"/>
            <a:ext cx="9396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M&amp;M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CA04B2-E254-5838-1A2F-F10EC67E2A29}"/>
              </a:ext>
            </a:extLst>
          </p:cNvPr>
          <p:cNvSpPr/>
          <p:nvPr/>
        </p:nvSpPr>
        <p:spPr>
          <a:xfrm rot="20354292">
            <a:off x="9957591" y="2785584"/>
            <a:ext cx="9396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M&amp;M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FF399F-A2FD-F780-DC49-E803BCD51CA3}"/>
              </a:ext>
            </a:extLst>
          </p:cNvPr>
          <p:cNvSpPr/>
          <p:nvPr/>
        </p:nvSpPr>
        <p:spPr>
          <a:xfrm>
            <a:off x="3908624" y="916082"/>
            <a:ext cx="47189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❺</a:t>
            </a:r>
            <a:r>
              <a:rPr lang="en-US" sz="5400" b="1" cap="none" spc="0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Gross Margin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572FED-043C-25DD-3507-D65B9ED694BE}"/>
              </a:ext>
            </a:extLst>
          </p:cNvPr>
          <p:cNvSpPr/>
          <p:nvPr/>
        </p:nvSpPr>
        <p:spPr>
          <a:xfrm>
            <a:off x="5880734" y="5042280"/>
            <a:ext cx="5879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❻</a:t>
            </a:r>
            <a:r>
              <a:rPr lang="en-US" sz="5400" b="1" cap="none" spc="0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Value Proposition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59B1E96-40CE-87E7-EB94-A31E0DDE3F1D}"/>
              </a:ext>
            </a:extLst>
          </p:cNvPr>
          <p:cNvSpPr/>
          <p:nvPr/>
        </p:nvSpPr>
        <p:spPr>
          <a:xfrm>
            <a:off x="4184375" y="1728544"/>
            <a:ext cx="1585290" cy="23564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6A77702-CB4A-A32F-35E3-33550AA08A33}"/>
              </a:ext>
            </a:extLst>
          </p:cNvPr>
          <p:cNvSpPr/>
          <p:nvPr/>
        </p:nvSpPr>
        <p:spPr>
          <a:xfrm>
            <a:off x="5590278" y="3789182"/>
            <a:ext cx="5645909" cy="77536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7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d"/>
      </p:transition>
    </mc:Choice>
    <mc:Fallback xmlns="">
      <p:transition spd="slow">
        <p:push dir="d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SNGOUT2137">
            <a:extLst>
              <a:ext uri="{FF2B5EF4-FFF2-40B4-BE49-F238E27FC236}">
                <a16:creationId xmlns:a16="http://schemas.microsoft.com/office/drawing/2014/main" id="{C8398CD7-4D6F-14C9-B593-1C98264CAE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37"/>
          <a:stretch/>
        </p:blipFill>
        <p:spPr>
          <a:xfrm>
            <a:off x="1898239" y="1131715"/>
            <a:ext cx="9796433" cy="4307017"/>
          </a:xfrm>
          <a:prstGeom prst="roundRect">
            <a:avLst>
              <a:gd name="adj" fmla="val 8401"/>
            </a:avLst>
          </a:prstGeom>
          <a:ln>
            <a:solidFill>
              <a:schemeClr val="bg2"/>
            </a:solidFill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7C8DF8E-B4E9-92D5-8B69-93D8C3EA97B7}"/>
              </a:ext>
            </a:extLst>
          </p:cNvPr>
          <p:cNvSpPr txBox="1">
            <a:spLocks/>
          </p:cNvSpPr>
          <p:nvPr/>
        </p:nvSpPr>
        <p:spPr>
          <a:xfrm>
            <a:off x="1012790" y="6056646"/>
            <a:ext cx="10515600" cy="775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ea typeface="+mn-ea"/>
                <a:cs typeface="+mn-cs"/>
              </a:rPr>
              <a:t>Managing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654926-3EF8-9287-44E5-BF1C68CA9F7F}"/>
              </a:ext>
            </a:extLst>
          </p:cNvPr>
          <p:cNvSpPr/>
          <p:nvPr/>
        </p:nvSpPr>
        <p:spPr>
          <a:xfrm rot="20354292">
            <a:off x="-65253" y="598324"/>
            <a:ext cx="36713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Monitor - Manage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63BC07-6BFA-4E76-7BF1-CF6F83DDE68D}"/>
              </a:ext>
            </a:extLst>
          </p:cNvPr>
          <p:cNvSpPr/>
          <p:nvPr/>
        </p:nvSpPr>
        <p:spPr>
          <a:xfrm rot="20354292">
            <a:off x="7356890" y="3988428"/>
            <a:ext cx="40395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Measures &amp; Metrics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6E5175-5A11-F329-51C8-477664074846}"/>
              </a:ext>
            </a:extLst>
          </p:cNvPr>
          <p:cNvSpPr/>
          <p:nvPr/>
        </p:nvSpPr>
        <p:spPr>
          <a:xfrm rot="20354292">
            <a:off x="1514297" y="1073049"/>
            <a:ext cx="9396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M&amp;M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CA04B2-E254-5838-1A2F-F10EC67E2A29}"/>
              </a:ext>
            </a:extLst>
          </p:cNvPr>
          <p:cNvSpPr/>
          <p:nvPr/>
        </p:nvSpPr>
        <p:spPr>
          <a:xfrm rot="20354292">
            <a:off x="9376152" y="4451759"/>
            <a:ext cx="9396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M&amp;M</a:t>
            </a:r>
          </a:p>
        </p:txBody>
      </p:sp>
      <p:pic>
        <p:nvPicPr>
          <p:cNvPr id="9" name="Snagit_SNGOUT2136">
            <a:extLst>
              <a:ext uri="{FF2B5EF4-FFF2-40B4-BE49-F238E27FC236}">
                <a16:creationId xmlns:a16="http://schemas.microsoft.com/office/drawing/2014/main" id="{D447D8AB-5546-8BFB-C450-1D5D250B0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790" y="3902036"/>
            <a:ext cx="2073304" cy="21546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FF399F-A2FD-F780-DC49-E803BCD51CA3}"/>
              </a:ext>
            </a:extLst>
          </p:cNvPr>
          <p:cNvSpPr/>
          <p:nvPr/>
        </p:nvSpPr>
        <p:spPr>
          <a:xfrm>
            <a:off x="3690676" y="916082"/>
            <a:ext cx="5154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❼</a:t>
            </a:r>
            <a:r>
              <a:rPr lang="en-US" sz="5400" b="1" cap="none" spc="0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QOH-Inventory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572FED-043C-25DD-3507-D65B9ED694BE}"/>
              </a:ext>
            </a:extLst>
          </p:cNvPr>
          <p:cNvSpPr/>
          <p:nvPr/>
        </p:nvSpPr>
        <p:spPr>
          <a:xfrm>
            <a:off x="5153438" y="5250640"/>
            <a:ext cx="7415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❽</a:t>
            </a:r>
            <a:r>
              <a:rPr lang="en-US" sz="5400" b="1" cap="none" spc="0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Forecast &amp; Markets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59B1E96-40CE-87E7-EB94-A31E0DDE3F1D}"/>
              </a:ext>
            </a:extLst>
          </p:cNvPr>
          <p:cNvSpPr/>
          <p:nvPr/>
        </p:nvSpPr>
        <p:spPr>
          <a:xfrm>
            <a:off x="4407477" y="1728543"/>
            <a:ext cx="683949" cy="373127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6A77702-CB4A-A32F-35E3-33550AA08A33}"/>
              </a:ext>
            </a:extLst>
          </p:cNvPr>
          <p:cNvSpPr/>
          <p:nvPr/>
        </p:nvSpPr>
        <p:spPr>
          <a:xfrm>
            <a:off x="5651173" y="1800864"/>
            <a:ext cx="683949" cy="373127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9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d"/>
      </p:transition>
    </mc:Choice>
    <mc:Fallback xmlns="">
      <p:transition spd="slow">
        <p:push dir="d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nagit_SNGOUT2138">
            <a:extLst>
              <a:ext uri="{FF2B5EF4-FFF2-40B4-BE49-F238E27FC236}">
                <a16:creationId xmlns:a16="http://schemas.microsoft.com/office/drawing/2014/main" id="{06B00218-488A-4F27-9D75-6E38C19A66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9" r="22351"/>
          <a:stretch/>
        </p:blipFill>
        <p:spPr>
          <a:xfrm>
            <a:off x="2909356" y="275821"/>
            <a:ext cx="6478876" cy="5584549"/>
          </a:xfrm>
          <a:prstGeom prst="roundRect">
            <a:avLst>
              <a:gd name="adj" fmla="val 8401"/>
            </a:avLst>
          </a:prstGeom>
          <a:ln>
            <a:solidFill>
              <a:schemeClr val="bg2"/>
            </a:solidFill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7C8DF8E-B4E9-92D5-8B69-93D8C3EA97B7}"/>
              </a:ext>
            </a:extLst>
          </p:cNvPr>
          <p:cNvSpPr txBox="1">
            <a:spLocks/>
          </p:cNvSpPr>
          <p:nvPr/>
        </p:nvSpPr>
        <p:spPr>
          <a:xfrm>
            <a:off x="1012790" y="6056646"/>
            <a:ext cx="10515600" cy="775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ea typeface="+mn-ea"/>
                <a:cs typeface="+mn-cs"/>
              </a:rPr>
              <a:t>Managing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654926-3EF8-9287-44E5-BF1C68CA9F7F}"/>
              </a:ext>
            </a:extLst>
          </p:cNvPr>
          <p:cNvSpPr/>
          <p:nvPr/>
        </p:nvSpPr>
        <p:spPr>
          <a:xfrm rot="20354292">
            <a:off x="-65253" y="598324"/>
            <a:ext cx="36713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Monitor - Manage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63BC07-6BFA-4E76-7BF1-CF6F83DDE68D}"/>
              </a:ext>
            </a:extLst>
          </p:cNvPr>
          <p:cNvSpPr/>
          <p:nvPr/>
        </p:nvSpPr>
        <p:spPr>
          <a:xfrm rot="20354292">
            <a:off x="7238516" y="2569389"/>
            <a:ext cx="40395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Measures &amp; Metrics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6E5175-5A11-F329-51C8-477664074846}"/>
              </a:ext>
            </a:extLst>
          </p:cNvPr>
          <p:cNvSpPr/>
          <p:nvPr/>
        </p:nvSpPr>
        <p:spPr>
          <a:xfrm rot="20354292">
            <a:off x="1514297" y="1073049"/>
            <a:ext cx="9396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M&amp;M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CA04B2-E254-5838-1A2F-F10EC67E2A29}"/>
              </a:ext>
            </a:extLst>
          </p:cNvPr>
          <p:cNvSpPr/>
          <p:nvPr/>
        </p:nvSpPr>
        <p:spPr>
          <a:xfrm rot="20354292">
            <a:off x="9257778" y="3032720"/>
            <a:ext cx="9396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M&amp;M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FF399F-A2FD-F780-DC49-E803BCD51CA3}"/>
              </a:ext>
            </a:extLst>
          </p:cNvPr>
          <p:cNvSpPr/>
          <p:nvPr/>
        </p:nvSpPr>
        <p:spPr>
          <a:xfrm>
            <a:off x="6945319" y="3779103"/>
            <a:ext cx="48858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❾</a:t>
            </a:r>
            <a:r>
              <a:rPr lang="en-US" sz="5400" b="1" cap="none" spc="0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Promotional $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572FED-043C-25DD-3507-D65B9ED694BE}"/>
              </a:ext>
            </a:extLst>
          </p:cNvPr>
          <p:cNvSpPr/>
          <p:nvPr/>
        </p:nvSpPr>
        <p:spPr>
          <a:xfrm>
            <a:off x="2011017" y="5225980"/>
            <a:ext cx="40849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❿</a:t>
            </a:r>
            <a:r>
              <a:rPr lang="en-US" sz="5400" b="1" cap="none" spc="0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Pricing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59B1E96-40CE-87E7-EB94-A31E0DDE3F1D}"/>
              </a:ext>
            </a:extLst>
          </p:cNvPr>
          <p:cNvSpPr/>
          <p:nvPr/>
        </p:nvSpPr>
        <p:spPr>
          <a:xfrm>
            <a:off x="3654282" y="1874394"/>
            <a:ext cx="6073336" cy="111144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llout: Bent Line 16">
            <a:extLst>
              <a:ext uri="{FF2B5EF4-FFF2-40B4-BE49-F238E27FC236}">
                <a16:creationId xmlns:a16="http://schemas.microsoft.com/office/drawing/2014/main" id="{6C9D4D37-112D-3D48-A926-0FE0D3056A0A}"/>
              </a:ext>
            </a:extLst>
          </p:cNvPr>
          <p:cNvSpPr/>
          <p:nvPr/>
        </p:nvSpPr>
        <p:spPr>
          <a:xfrm>
            <a:off x="489642" y="4294712"/>
            <a:ext cx="1559171" cy="448678"/>
          </a:xfrm>
          <a:prstGeom prst="borderCallout2">
            <a:avLst>
              <a:gd name="adj1" fmla="val 61713"/>
              <a:gd name="adj2" fmla="val 104650"/>
              <a:gd name="adj3" fmla="val -16797"/>
              <a:gd name="adj4" fmla="val 177801"/>
              <a:gd name="adj5" fmla="val 226112"/>
              <a:gd name="adj6" fmla="val 355972"/>
            </a:avLst>
          </a:prstGeom>
          <a:solidFill>
            <a:srgbClr val="0B4962"/>
          </a:solidFill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ym typeface="Wingdings 2" panose="05020102010507070707" pitchFamily="18" charset="2"/>
              </a:rPr>
              <a:t> </a:t>
            </a:r>
            <a:r>
              <a:rPr lang="en-US" dirty="0"/>
              <a:t>Retail Price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461DD7-BF59-E900-614B-2689C3B04CE2}"/>
              </a:ext>
            </a:extLst>
          </p:cNvPr>
          <p:cNvSpPr/>
          <p:nvPr/>
        </p:nvSpPr>
        <p:spPr>
          <a:xfrm>
            <a:off x="3061927" y="628695"/>
            <a:ext cx="505938" cy="1343837"/>
          </a:xfrm>
          <a:prstGeom prst="rect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llout: Bent Line 18">
            <a:extLst>
              <a:ext uri="{FF2B5EF4-FFF2-40B4-BE49-F238E27FC236}">
                <a16:creationId xmlns:a16="http://schemas.microsoft.com/office/drawing/2014/main" id="{D1E0312E-AFE0-5455-76CE-1414EF184FE5}"/>
              </a:ext>
            </a:extLst>
          </p:cNvPr>
          <p:cNvSpPr/>
          <p:nvPr/>
        </p:nvSpPr>
        <p:spPr>
          <a:xfrm>
            <a:off x="813092" y="1801425"/>
            <a:ext cx="1429946" cy="554801"/>
          </a:xfrm>
          <a:prstGeom prst="borderCallout2">
            <a:avLst>
              <a:gd name="adj1" fmla="val 112425"/>
              <a:gd name="adj2" fmla="val 57957"/>
              <a:gd name="adj3" fmla="val 134035"/>
              <a:gd name="adj4" fmla="val 107822"/>
              <a:gd name="adj5" fmla="val 18401"/>
              <a:gd name="adj6" fmla="val 167341"/>
            </a:avLst>
          </a:prstGeom>
          <a:solidFill>
            <a:srgbClr val="0B4962"/>
          </a:solidFill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3 Ad Plans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F884922-AA0C-8A25-FAAA-D029F156FD41}"/>
              </a:ext>
            </a:extLst>
          </p:cNvPr>
          <p:cNvSpPr/>
          <p:nvPr/>
        </p:nvSpPr>
        <p:spPr>
          <a:xfrm>
            <a:off x="5522097" y="4894643"/>
            <a:ext cx="3543863" cy="645501"/>
          </a:xfrm>
          <a:prstGeom prst="rect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llout: Bent Line 20">
            <a:extLst>
              <a:ext uri="{FF2B5EF4-FFF2-40B4-BE49-F238E27FC236}">
                <a16:creationId xmlns:a16="http://schemas.microsoft.com/office/drawing/2014/main" id="{D3EB359F-75DB-2F60-194B-FC9CC358F787}"/>
              </a:ext>
            </a:extLst>
          </p:cNvPr>
          <p:cNvSpPr/>
          <p:nvPr/>
        </p:nvSpPr>
        <p:spPr>
          <a:xfrm>
            <a:off x="9591321" y="4661240"/>
            <a:ext cx="2532188" cy="512477"/>
          </a:xfrm>
          <a:prstGeom prst="borderCallout2">
            <a:avLst>
              <a:gd name="adj1" fmla="val 61087"/>
              <a:gd name="adj2" fmla="val -733"/>
              <a:gd name="adj3" fmla="val 64795"/>
              <a:gd name="adj4" fmla="val -8954"/>
              <a:gd name="adj5" fmla="val 89657"/>
              <a:gd name="adj6" fmla="val -25457"/>
            </a:avLst>
          </a:prstGeom>
          <a:solidFill>
            <a:srgbClr val="0B4962"/>
          </a:solidFill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ym typeface="Wingdings 2" panose="05020102010507070707" pitchFamily="18" charset="2"/>
              </a:rPr>
              <a:t>  </a:t>
            </a:r>
            <a:r>
              <a:rPr lang="en-US" dirty="0"/>
              <a:t>Promotional Budgets</a:t>
            </a:r>
          </a:p>
        </p:txBody>
      </p:sp>
      <p:sp>
        <p:nvSpPr>
          <p:cNvPr id="22" name="Callout: Bent Line 21">
            <a:extLst>
              <a:ext uri="{FF2B5EF4-FFF2-40B4-BE49-F238E27FC236}">
                <a16:creationId xmlns:a16="http://schemas.microsoft.com/office/drawing/2014/main" id="{28CF0610-503A-BF00-5CE0-EE54CEEA4544}"/>
              </a:ext>
            </a:extLst>
          </p:cNvPr>
          <p:cNvSpPr/>
          <p:nvPr/>
        </p:nvSpPr>
        <p:spPr>
          <a:xfrm>
            <a:off x="9792295" y="5330041"/>
            <a:ext cx="1771862" cy="683140"/>
          </a:xfrm>
          <a:prstGeom prst="borderCallout2">
            <a:avLst>
              <a:gd name="adj1" fmla="val 48469"/>
              <a:gd name="adj2" fmla="val -919"/>
              <a:gd name="adj3" fmla="val 80145"/>
              <a:gd name="adj4" fmla="val -17388"/>
              <a:gd name="adj5" fmla="val 2877"/>
              <a:gd name="adj6" fmla="val -72950"/>
            </a:avLst>
          </a:prstGeom>
          <a:solidFill>
            <a:srgbClr val="0B4962"/>
          </a:solidFill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ym typeface="Wingdings 2" panose="05020102010507070707" pitchFamily="18" charset="2"/>
              </a:rPr>
              <a:t> </a:t>
            </a:r>
            <a:r>
              <a:rPr lang="en-US" dirty="0"/>
              <a:t>Quantity of Product to order</a:t>
            </a:r>
          </a:p>
        </p:txBody>
      </p:sp>
    </p:spTree>
    <p:extLst>
      <p:ext uri="{BB962C8B-B14F-4D97-AF65-F5344CB8AC3E}">
        <p14:creationId xmlns:p14="http://schemas.microsoft.com/office/powerpoint/2010/main" val="193271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d"/>
      </p:transition>
    </mc:Choice>
    <mc:Fallback xmlns="">
      <p:transition spd="slow">
        <p:push dir="d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95604BF-0B58-C2B1-8C7C-35F122E09E21}"/>
              </a:ext>
            </a:extLst>
          </p:cNvPr>
          <p:cNvSpPr txBox="1">
            <a:spLocks/>
          </p:cNvSpPr>
          <p:nvPr/>
        </p:nvSpPr>
        <p:spPr>
          <a:xfrm>
            <a:off x="1012790" y="6056646"/>
            <a:ext cx="10515600" cy="775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ea typeface="+mn-ea"/>
                <a:cs typeface="+mn-cs"/>
              </a:rPr>
              <a:t>Managing</a:t>
            </a:r>
          </a:p>
        </p:txBody>
      </p:sp>
      <p:pic>
        <p:nvPicPr>
          <p:cNvPr id="21" name="Snagit_SNGOUT2106">
            <a:extLst>
              <a:ext uri="{FF2B5EF4-FFF2-40B4-BE49-F238E27FC236}">
                <a16:creationId xmlns:a16="http://schemas.microsoft.com/office/drawing/2014/main" id="{50A80148-0902-2835-0824-0A184481C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73" y="1362131"/>
            <a:ext cx="5289550" cy="4568825"/>
          </a:xfrm>
          <a:prstGeom prst="roundRect">
            <a:avLst>
              <a:gd name="adj" fmla="val 11683"/>
            </a:avLst>
          </a:prstGeom>
          <a:ln>
            <a:solidFill>
              <a:schemeClr val="bg2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8DBB381-E5EA-5C62-6422-EBF7E638BA15}"/>
              </a:ext>
            </a:extLst>
          </p:cNvPr>
          <p:cNvSpPr/>
          <p:nvPr/>
        </p:nvSpPr>
        <p:spPr>
          <a:xfrm flipH="1">
            <a:off x="4934923" y="1669726"/>
            <a:ext cx="1074873" cy="438692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nagit_SNG831">
            <a:extLst>
              <a:ext uri="{FF2B5EF4-FFF2-40B4-BE49-F238E27FC236}">
                <a16:creationId xmlns:a16="http://schemas.microsoft.com/office/drawing/2014/main" id="{7B147483-85BC-2004-07EE-2FC971C90F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52"/>
          <a:stretch/>
        </p:blipFill>
        <p:spPr>
          <a:xfrm>
            <a:off x="5699503" y="1874394"/>
            <a:ext cx="6238796" cy="4211177"/>
          </a:xfrm>
          <a:prstGeom prst="roundRect">
            <a:avLst>
              <a:gd name="adj" fmla="val 19188"/>
            </a:avLst>
          </a:prstGeom>
          <a:ln>
            <a:solidFill>
              <a:schemeClr val="bg2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CFE69F4-20F8-2501-070B-356002842E09}"/>
              </a:ext>
            </a:extLst>
          </p:cNvPr>
          <p:cNvSpPr/>
          <p:nvPr/>
        </p:nvSpPr>
        <p:spPr>
          <a:xfrm>
            <a:off x="10987709" y="3011557"/>
            <a:ext cx="892908" cy="1186027"/>
          </a:xfrm>
          <a:prstGeom prst="rect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C2A9AA-A085-E992-E2AC-7A369FA3E8A7}"/>
              </a:ext>
            </a:extLst>
          </p:cNvPr>
          <p:cNvSpPr/>
          <p:nvPr/>
        </p:nvSpPr>
        <p:spPr>
          <a:xfrm>
            <a:off x="11190364" y="5050052"/>
            <a:ext cx="747935" cy="522139"/>
          </a:xfrm>
          <a:prstGeom prst="rect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65E4D8-3EBF-677E-3F55-07518FC2D6BB}"/>
              </a:ext>
            </a:extLst>
          </p:cNvPr>
          <p:cNvSpPr/>
          <p:nvPr/>
        </p:nvSpPr>
        <p:spPr>
          <a:xfrm rot="20354292">
            <a:off x="-65253" y="598324"/>
            <a:ext cx="36713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Monitor - Manage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886B78-EBDA-F477-A2F9-B15AE0D95563}"/>
              </a:ext>
            </a:extLst>
          </p:cNvPr>
          <p:cNvSpPr/>
          <p:nvPr/>
        </p:nvSpPr>
        <p:spPr>
          <a:xfrm rot="20354292">
            <a:off x="910089" y="1261169"/>
            <a:ext cx="9396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M&amp;M</a:t>
            </a:r>
          </a:p>
        </p:txBody>
      </p:sp>
      <p:sp>
        <p:nvSpPr>
          <p:cNvPr id="3" name="Callout: Bent Line 2">
            <a:extLst>
              <a:ext uri="{FF2B5EF4-FFF2-40B4-BE49-F238E27FC236}">
                <a16:creationId xmlns:a16="http://schemas.microsoft.com/office/drawing/2014/main" id="{3C06E820-6BB8-5936-8811-54EB60BB91DF}"/>
              </a:ext>
            </a:extLst>
          </p:cNvPr>
          <p:cNvSpPr/>
          <p:nvPr/>
        </p:nvSpPr>
        <p:spPr>
          <a:xfrm>
            <a:off x="7343231" y="3159874"/>
            <a:ext cx="1582615" cy="308319"/>
          </a:xfrm>
          <a:prstGeom prst="borderCallout2">
            <a:avLst>
              <a:gd name="adj1" fmla="val 94234"/>
              <a:gd name="adj2" fmla="val 56666"/>
              <a:gd name="adj3" fmla="val 184846"/>
              <a:gd name="adj4" fmla="val 88410"/>
              <a:gd name="adj5" fmla="val 282634"/>
              <a:gd name="adj6" fmla="val 232335"/>
            </a:avLst>
          </a:prstGeom>
          <a:solidFill>
            <a:srgbClr val="0B4962"/>
          </a:solidFill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ym typeface="Wingdings 2" panose="05020102010507070707" pitchFamily="18" charset="2"/>
              </a:rPr>
              <a:t>  </a:t>
            </a:r>
            <a:r>
              <a:rPr lang="en-US" dirty="0"/>
              <a:t>HR Expense</a:t>
            </a:r>
          </a:p>
        </p:txBody>
      </p:sp>
      <p:sp>
        <p:nvSpPr>
          <p:cNvPr id="5" name="Callout: Bent Line 4">
            <a:extLst>
              <a:ext uri="{FF2B5EF4-FFF2-40B4-BE49-F238E27FC236}">
                <a16:creationId xmlns:a16="http://schemas.microsoft.com/office/drawing/2014/main" id="{F12D684D-700C-2703-8FCA-DA09D919A7AB}"/>
              </a:ext>
            </a:extLst>
          </p:cNvPr>
          <p:cNvSpPr/>
          <p:nvPr/>
        </p:nvSpPr>
        <p:spPr>
          <a:xfrm>
            <a:off x="8955691" y="1064597"/>
            <a:ext cx="2234673" cy="497968"/>
          </a:xfrm>
          <a:prstGeom prst="borderCallout2">
            <a:avLst>
              <a:gd name="adj1" fmla="val 118181"/>
              <a:gd name="adj2" fmla="val 60901"/>
              <a:gd name="adj3" fmla="val 148120"/>
              <a:gd name="adj4" fmla="val 117188"/>
              <a:gd name="adj5" fmla="val 381595"/>
              <a:gd name="adj6" fmla="val 108977"/>
            </a:avLst>
          </a:prstGeom>
          <a:solidFill>
            <a:srgbClr val="0B4962"/>
          </a:solidFill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Sources of Funds</a:t>
            </a:r>
          </a:p>
        </p:txBody>
      </p:sp>
      <p:sp>
        <p:nvSpPr>
          <p:cNvPr id="7" name="Callout: Bent Line 6">
            <a:extLst>
              <a:ext uri="{FF2B5EF4-FFF2-40B4-BE49-F238E27FC236}">
                <a16:creationId xmlns:a16="http://schemas.microsoft.com/office/drawing/2014/main" id="{BEFFDE78-FB73-AF38-98BE-AFADCCC0CED1}"/>
              </a:ext>
            </a:extLst>
          </p:cNvPr>
          <p:cNvSpPr/>
          <p:nvPr/>
        </p:nvSpPr>
        <p:spPr>
          <a:xfrm>
            <a:off x="9376605" y="5685482"/>
            <a:ext cx="1611104" cy="308319"/>
          </a:xfrm>
          <a:prstGeom prst="borderCallout2">
            <a:avLst>
              <a:gd name="adj1" fmla="val -17071"/>
              <a:gd name="adj2" fmla="val 48285"/>
              <a:gd name="adj3" fmla="val -127971"/>
              <a:gd name="adj4" fmla="val 51130"/>
              <a:gd name="adj5" fmla="val -148449"/>
              <a:gd name="adj6" fmla="val 110692"/>
            </a:avLst>
          </a:prstGeom>
          <a:solidFill>
            <a:srgbClr val="0B4962"/>
          </a:solidFill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Stock Sales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0208AC-0197-2A15-7651-39B0725E0C10}"/>
              </a:ext>
            </a:extLst>
          </p:cNvPr>
          <p:cNvSpPr/>
          <p:nvPr/>
        </p:nvSpPr>
        <p:spPr>
          <a:xfrm rot="20561598">
            <a:off x="-420994" y="1538419"/>
            <a:ext cx="8178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Then Manage Cash in Bank</a:t>
            </a:r>
          </a:p>
        </p:txBody>
      </p:sp>
    </p:spTree>
    <p:extLst>
      <p:ext uri="{BB962C8B-B14F-4D97-AF65-F5344CB8AC3E}">
        <p14:creationId xmlns:p14="http://schemas.microsoft.com/office/powerpoint/2010/main" val="174545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d"/>
      </p:transition>
    </mc:Choice>
    <mc:Fallback xmlns="">
      <p:transition spd="slow">
        <p:push dir="d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7C8DF8E-B4E9-92D5-8B69-93D8C3EA97B7}"/>
              </a:ext>
            </a:extLst>
          </p:cNvPr>
          <p:cNvSpPr txBox="1">
            <a:spLocks/>
          </p:cNvSpPr>
          <p:nvPr/>
        </p:nvSpPr>
        <p:spPr>
          <a:xfrm>
            <a:off x="1012790" y="6056646"/>
            <a:ext cx="10515600" cy="775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ea typeface="+mn-ea"/>
                <a:cs typeface="+mn-cs"/>
              </a:rPr>
              <a:t>Faculty Measures and Metrics</a:t>
            </a:r>
          </a:p>
        </p:txBody>
      </p:sp>
      <p:pic>
        <p:nvPicPr>
          <p:cNvPr id="5" name="Snagit_SNGOUT2134">
            <a:extLst>
              <a:ext uri="{FF2B5EF4-FFF2-40B4-BE49-F238E27FC236}">
                <a16:creationId xmlns:a16="http://schemas.microsoft.com/office/drawing/2014/main" id="{D894CDC5-8297-7AE3-FF45-001C10BDD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74" y="299002"/>
            <a:ext cx="3810761" cy="56795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2BF6EC-03A2-4CB7-2D7B-62E33B13E1CF}"/>
              </a:ext>
            </a:extLst>
          </p:cNvPr>
          <p:cNvSpPr/>
          <p:nvPr/>
        </p:nvSpPr>
        <p:spPr>
          <a:xfrm>
            <a:off x="6425648" y="636104"/>
            <a:ext cx="387626" cy="534244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E0DB0B-A682-67F4-FDB0-764CBA465F74}"/>
              </a:ext>
            </a:extLst>
          </p:cNvPr>
          <p:cNvSpPr/>
          <p:nvPr/>
        </p:nvSpPr>
        <p:spPr>
          <a:xfrm>
            <a:off x="7154518" y="599660"/>
            <a:ext cx="612912" cy="534244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7133C9-C209-479D-FD62-0321B4CE9681}"/>
              </a:ext>
            </a:extLst>
          </p:cNvPr>
          <p:cNvSpPr/>
          <p:nvPr/>
        </p:nvSpPr>
        <p:spPr>
          <a:xfrm>
            <a:off x="3906973" y="599660"/>
            <a:ext cx="1614213" cy="534244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654926-3EF8-9287-44E5-BF1C68CA9F7F}"/>
              </a:ext>
            </a:extLst>
          </p:cNvPr>
          <p:cNvSpPr/>
          <p:nvPr/>
        </p:nvSpPr>
        <p:spPr>
          <a:xfrm rot="20354292">
            <a:off x="-139889" y="1940065"/>
            <a:ext cx="5412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Monitor - Manage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63BC07-6BFA-4E76-7BF1-CF6F83DDE68D}"/>
              </a:ext>
            </a:extLst>
          </p:cNvPr>
          <p:cNvSpPr/>
          <p:nvPr/>
        </p:nvSpPr>
        <p:spPr>
          <a:xfrm rot="20354292">
            <a:off x="6958028" y="2754055"/>
            <a:ext cx="47478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Measures </a:t>
            </a:r>
            <a:r>
              <a:rPr lang="en-US" sz="3200" b="1" cap="none" spc="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&amp; </a:t>
            </a:r>
            <a:r>
              <a:rPr lang="en-US" sz="4400" b="1" cap="none" spc="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Metrics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6E5175-5A11-F329-51C8-477664074846}"/>
              </a:ext>
            </a:extLst>
          </p:cNvPr>
          <p:cNvSpPr/>
          <p:nvPr/>
        </p:nvSpPr>
        <p:spPr>
          <a:xfrm rot="20354292">
            <a:off x="1867322" y="2511127"/>
            <a:ext cx="1794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</a:t>
            </a:r>
            <a:r>
              <a:rPr lang="en-US" sz="4400" b="1" cap="none" spc="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&amp;</a:t>
            </a:r>
            <a:r>
              <a:rPr lang="en-US" sz="5400" b="1" cap="none" spc="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CA04B2-E254-5838-1A2F-F10EC67E2A29}"/>
              </a:ext>
            </a:extLst>
          </p:cNvPr>
          <p:cNvSpPr/>
          <p:nvPr/>
        </p:nvSpPr>
        <p:spPr>
          <a:xfrm rot="20354292">
            <a:off x="9115823" y="3155831"/>
            <a:ext cx="13708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</a:t>
            </a:r>
            <a:r>
              <a:rPr lang="en-US" sz="3200" b="1" cap="none" spc="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&amp;</a:t>
            </a:r>
            <a:r>
              <a:rPr lang="en-US" sz="4000" b="1" cap="none" spc="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DA1FDA-9173-80D1-682D-AF8BD815B8FB}"/>
              </a:ext>
            </a:extLst>
          </p:cNvPr>
          <p:cNvSpPr/>
          <p:nvPr/>
        </p:nvSpPr>
        <p:spPr>
          <a:xfrm>
            <a:off x="262533" y="687589"/>
            <a:ext cx="36195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6">
                      <a:lumMod val="60000"/>
                      <a:lumOff val="40000"/>
                    </a:schemeClr>
                  </a:outerShdw>
                </a:effectLst>
              </a:rPr>
              <a:t>Activity Measures</a:t>
            </a:r>
            <a:endParaRPr lang="en-US" sz="5400" b="1" cap="none" spc="0" dirty="0">
              <a:ln w="66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700000" algn="tl" rotWithShape="0">
                  <a:schemeClr val="accent6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867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d"/>
      </p:transition>
    </mc:Choice>
    <mc:Fallback xmlns="">
      <p:transition spd="slow">
        <p:push dir="d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SECTOMILLISECCONVERTED" val="1"/>
  <p:tag name="MMPROD_UIDATA" val="&lt;database version=&quot;11.0&quot;&gt;&lt;object type=&quot;1&quot; unique_id=&quot;10001&quot;&gt;&lt;object type=&quot;8&quot; unique_id=&quot;10013&quot;&gt;&lt;/object&gt;&lt;object type=&quot;2&quot; unique_id=&quot;10014&quot;&gt;&lt;object type=&quot;3&quot; unique_id=&quot;11919&quot;&gt;&lt;property id=&quot;20148&quot; value=&quot;5&quot;/&gt;&lt;property id=&quot;20300&quot; value=&quot;Slide 1&quot;/&gt;&lt;property id=&quot;20307&quot; value=&quot;279&quot;/&gt;&lt;/object&gt;&lt;object type=&quot;3&quot; unique_id=&quot;12748&quot;&gt;&lt;property id=&quot;20148&quot; value=&quot;5&quot;/&gt;&lt;property id=&quot;20300&quot; value=&quot;Slide 5&quot;/&gt;&lt;property id=&quot;20307&quot; value=&quot;280&quot;/&gt;&lt;/object&gt;&lt;object type=&quot;3&quot; unique_id=&quot;12765&quot;&gt;&lt;property id=&quot;20148&quot; value=&quot;5&quot;/&gt;&lt;property id=&quot;20300&quot; value=&quot;Slide 2&quot;/&gt;&lt;property id=&quot;20307&quot; value=&quot;282&quot;/&gt;&lt;/object&gt;&lt;object type=&quot;3&quot; unique_id=&quot;12790&quot;&gt;&lt;property id=&quot;20148&quot; value=&quot;5&quot;/&gt;&lt;property id=&quot;20300&quot; value=&quot;Slide 4&quot;/&gt;&lt;property id=&quot;20307&quot; value=&quot;283&quot;/&gt;&lt;/object&gt;&lt;object type=&quot;3&quot; unique_id=&quot;12812&quot;&gt;&lt;property id=&quot;20148&quot; value=&quot;5&quot;/&gt;&lt;property id=&quot;20300&quot; value=&quot;Slide 3&quot;/&gt;&lt;property id=&quot;20307&quot; value=&quot;284&quot;/&gt;&lt;/object&gt;&lt;object type=&quot;3&quot; unique_id=&quot;12977&quot;&gt;&lt;property id=&quot;20148&quot; value=&quot;5&quot;/&gt;&lt;property id=&quot;20300&quot; value=&quot;Slide 8 - &amp;quot;Entrepreneurship – The Game&amp;quot;&quot;/&gt;&lt;property id=&quot;20307&quot; value=&quot;286&quot;/&gt;&lt;/object&gt;&lt;object type=&quot;3&quot; unique_id=&quot;13005&quot;&gt;&lt;property id=&quot;20148&quot; value=&quot;5&quot;/&gt;&lt;property id=&quot;20300&quot; value=&quot;Slide 7 - &amp;quot;Faculty Control Center&amp;quot;&quot;/&gt;&lt;property id=&quot;20307&quot; value=&quot;287&quot;/&gt;&lt;/object&gt;&lt;object type=&quot;3&quot; unique_id=&quot;13066&quot;&gt;&lt;property id=&quot;20148&quot; value=&quot;5&quot;/&gt;&lt;property id=&quot;20300&quot; value=&quot;Slide 6 - &amp;quot;Entrepreneurship – The Game&amp;quot;&quot;/&gt;&lt;property id=&quot;20307&quot; value=&quot;269&quot;/&gt;&lt;/object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1894</TotalTime>
  <Words>210</Words>
  <Application>Microsoft Office PowerPoint</Application>
  <PresentationFormat>Widescreen</PresentationFormat>
  <Paragraphs>86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Amasis MT Pro Black</vt:lpstr>
      <vt:lpstr>Arial</vt:lpstr>
      <vt:lpstr>Calibri</vt:lpstr>
      <vt:lpstr>Calibri Light</vt:lpstr>
      <vt:lpstr>Congenial Black</vt:lpstr>
      <vt:lpstr>Office Theme</vt:lpstr>
      <vt:lpstr>PowerPoint Presentation</vt:lpstr>
      <vt:lpstr>Entrepreneurship – The 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Aristotle T Lekacos</dc:creator>
  <cp:lastModifiedBy>Aristotle T Lekacos</cp:lastModifiedBy>
  <cp:revision>227</cp:revision>
  <cp:lastPrinted>2022-06-23T14:29:55Z</cp:lastPrinted>
  <dcterms:created xsi:type="dcterms:W3CDTF">2022-06-22T13:50:47Z</dcterms:created>
  <dcterms:modified xsi:type="dcterms:W3CDTF">2023-01-21T20:16:10Z</dcterms:modified>
</cp:coreProperties>
</file>